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inja.pocoo.org/docs/dev/templates/#synop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inja.pocoo.org/docs/dev/templates/#builtin-fil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smtClean="0"/>
              <a:t>FLASK 2016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endParaRPr lang="en-US" dirty="0" smtClean="0"/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o </a:t>
            </a:r>
            <a:r>
              <a:rPr lang="en-US" dirty="0" err="1" smtClean="0"/>
              <a:t>diccionario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E.G.</a:t>
            </a:r>
            <a:br>
              <a:rPr lang="en-US" dirty="0" smtClean="0"/>
            </a:br>
            <a:r>
              <a:rPr lang="en-US" dirty="0"/>
              <a:t>	{% for user in users %}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&lt;li&gt;{{ </a:t>
            </a:r>
            <a:r>
              <a:rPr lang="en-US" dirty="0" err="1"/>
              <a:t>user.username|e</a:t>
            </a:r>
            <a:r>
              <a:rPr lang="en-US" dirty="0"/>
              <a:t> }}&lt;/li&gt;</a:t>
            </a:r>
          </a:p>
          <a:p>
            <a:pPr marL="457200" lvl="1" indent="0">
              <a:buNone/>
            </a:pPr>
            <a:r>
              <a:rPr lang="en-US" dirty="0" smtClean="0"/>
              <a:t>		{% </a:t>
            </a:r>
            <a:r>
              <a:rPr lang="en-US" dirty="0" err="1"/>
              <a:t>endfor</a:t>
            </a:r>
            <a:r>
              <a:rPr lang="en-US" dirty="0"/>
              <a:t> %}</a:t>
            </a:r>
            <a:endParaRPr lang="en-US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097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</a:t>
            </a:r>
            <a:r>
              <a:rPr lang="en-US" dirty="0" smtClean="0"/>
              <a:t> If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Igual</a:t>
            </a:r>
            <a:r>
              <a:rPr lang="en-US" dirty="0" smtClean="0"/>
              <a:t> que </a:t>
            </a:r>
            <a:r>
              <a:rPr lang="en-US" dirty="0" err="1" smtClean="0"/>
              <a:t>en</a:t>
            </a:r>
            <a:r>
              <a:rPr lang="en-US" dirty="0" smtClean="0"/>
              <a:t> python solo hay que </a:t>
            </a:r>
            <a:r>
              <a:rPr lang="en-US" dirty="0" err="1" smtClean="0"/>
              <a:t>marcarlo</a:t>
            </a:r>
            <a:endParaRPr lang="en-US" dirty="0" smtClean="0"/>
          </a:p>
          <a:p>
            <a:r>
              <a:rPr lang="en-US" dirty="0" smtClean="0"/>
              <a:t>E.G.</a:t>
            </a:r>
            <a:br>
              <a:rPr lang="en-US" dirty="0" smtClean="0"/>
            </a:br>
            <a:r>
              <a:rPr lang="en-US" dirty="0"/>
              <a:t>	{% if </a:t>
            </a:r>
            <a:r>
              <a:rPr lang="en-US" dirty="0" smtClean="0"/>
              <a:t>a==0 </a:t>
            </a:r>
            <a:r>
              <a:rPr lang="en-US" dirty="0"/>
              <a:t>%}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La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vacia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{%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kenny.dead</a:t>
            </a:r>
            <a:r>
              <a:rPr lang="en-US" dirty="0"/>
              <a:t> %}</a:t>
            </a:r>
          </a:p>
          <a:p>
            <a:pPr marL="400050" lvl="1" indent="0">
              <a:buNone/>
            </a:pPr>
            <a:r>
              <a:rPr lang="en-US" dirty="0"/>
              <a:t> La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{% </a:t>
            </a:r>
            <a:r>
              <a:rPr lang="en-US" dirty="0"/>
              <a:t>else %}</a:t>
            </a:r>
          </a:p>
          <a:p>
            <a:pPr marL="400050" lvl="1" indent="0">
              <a:buNone/>
            </a:pPr>
            <a:r>
              <a:rPr lang="en-US" dirty="0"/>
              <a:t>     La a </a:t>
            </a:r>
            <a:r>
              <a:rPr lang="en-US" dirty="0" err="1" smtClean="0"/>
              <a:t>debe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{% </a:t>
            </a:r>
            <a:r>
              <a:rPr lang="en-US" dirty="0" err="1"/>
              <a:t>endif</a:t>
            </a:r>
            <a:r>
              <a:rPr lang="en-US" dirty="0"/>
              <a:t> %}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916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de mas de un template a la </a:t>
            </a:r>
            <a:r>
              <a:rPr lang="en-US" dirty="0" err="1" smtClean="0"/>
              <a:t>vez</a:t>
            </a:r>
            <a:endParaRPr lang="en-US" dirty="0" smtClean="0"/>
          </a:p>
          <a:p>
            <a:r>
              <a:rPr lang="en-US" dirty="0" smtClean="0"/>
              <a:t>E.G.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{% include 'header.html' %}</a:t>
            </a:r>
          </a:p>
          <a:p>
            <a:pPr marL="0" indent="0">
              <a:buNone/>
            </a:pPr>
            <a:r>
              <a:rPr lang="en-US" dirty="0" smtClean="0"/>
              <a:t>	{% </a:t>
            </a:r>
            <a:r>
              <a:rPr lang="en-US" dirty="0"/>
              <a:t>include 'footer.html' %}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191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que vale la </a:t>
            </a:r>
            <a:r>
              <a:rPr lang="en-US" dirty="0" err="1" smtClean="0"/>
              <a:t>pena</a:t>
            </a:r>
            <a:r>
              <a:rPr lang="en-US" dirty="0" smtClean="0"/>
              <a:t> </a:t>
            </a:r>
            <a:r>
              <a:rPr lang="en-US" dirty="0" err="1" smtClean="0"/>
              <a:t>mencionar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cambiarle</a:t>
            </a:r>
            <a:r>
              <a:rPr lang="en-US" dirty="0" smtClean="0"/>
              <a:t> el valor a variable a </a:t>
            </a:r>
            <a:r>
              <a:rPr lang="en-US" dirty="0" err="1" smtClean="0"/>
              <a:t>mitad</a:t>
            </a:r>
            <a:r>
              <a:rPr lang="en-US" dirty="0" smtClean="0"/>
              <a:t> de rendering</a:t>
            </a:r>
          </a:p>
          <a:p>
            <a:r>
              <a:rPr lang="en-US" dirty="0" smtClean="0"/>
              <a:t>Macros</a:t>
            </a:r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templates </a:t>
            </a:r>
            <a:r>
              <a:rPr lang="en-US" dirty="0" err="1" smtClean="0"/>
              <a:t>reusables</a:t>
            </a:r>
            <a:endParaRPr lang="en-US" dirty="0" smtClean="0"/>
          </a:p>
          <a:p>
            <a:r>
              <a:rPr lang="en-US" dirty="0" smtClean="0"/>
              <a:t>Import</a:t>
            </a:r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anadir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macros con un namespace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037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Leer:</a:t>
            </a:r>
          </a:p>
          <a:p>
            <a:pPr lvl="1"/>
            <a:r>
              <a:rPr lang="es-PR" dirty="0">
                <a:hlinkClick r:id="rId2"/>
              </a:rPr>
              <a:t>http://jinja.pocoo.org/docs/dev/templates/#</a:t>
            </a:r>
            <a:r>
              <a:rPr lang="es-PR" dirty="0" smtClean="0">
                <a:hlinkClick r:id="rId2"/>
              </a:rPr>
              <a:t>synopsis</a:t>
            </a:r>
            <a:endParaRPr lang="es-PR" dirty="0" smtClean="0"/>
          </a:p>
          <a:p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que lea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blogpost que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r>
              <a:rPr lang="en-US" dirty="0" smtClean="0"/>
              <a:t>, </a:t>
            </a:r>
            <a:r>
              <a:rPr lang="en-US" dirty="0" err="1" smtClean="0"/>
              <a:t>contenido</a:t>
            </a:r>
            <a:r>
              <a:rPr lang="en-US" dirty="0" smtClean="0"/>
              <a:t> y </a:t>
            </a:r>
            <a:r>
              <a:rPr lang="en-US" dirty="0" err="1" smtClean="0"/>
              <a:t>fecha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3: </a:t>
            </a:r>
            <a:r>
              <a:rPr lang="es-PR" dirty="0" err="1" smtClean="0"/>
              <a:t>Enter</a:t>
            </a:r>
            <a:r>
              <a:rPr lang="es-PR" dirty="0" smtClean="0"/>
              <a:t> </a:t>
            </a:r>
            <a:r>
              <a:rPr lang="es-PR" dirty="0" err="1" smtClean="0"/>
              <a:t>the</a:t>
            </a:r>
            <a:r>
              <a:rPr lang="es-PR" dirty="0" smtClean="0"/>
              <a:t> </a:t>
            </a:r>
            <a:r>
              <a:rPr lang="es-PR" dirty="0" err="1" smtClean="0"/>
              <a:t>Jinja</a:t>
            </a:r>
            <a:r>
              <a:rPr lang="es-PR" dirty="0" smtClean="0"/>
              <a:t> </a:t>
            </a:r>
            <a:br>
              <a:rPr lang="es-PR" dirty="0" smtClean="0"/>
            </a:br>
            <a:r>
              <a:rPr lang="es-PR" dirty="0" smtClean="0"/>
              <a:t>(</a:t>
            </a:r>
            <a:r>
              <a:rPr lang="es-PR" dirty="0" err="1" smtClean="0"/>
              <a:t>Templating</a:t>
            </a:r>
            <a:r>
              <a:rPr lang="es-PR" dirty="0" smtClean="0"/>
              <a:t>)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Revisar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de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Filtros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Loop(For)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Condicional</a:t>
            </a:r>
            <a:r>
              <a:rPr lang="en-US" dirty="0" smtClean="0"/>
              <a:t>(If)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post.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un login para </a:t>
            </a:r>
            <a:r>
              <a:rPr lang="en-US" dirty="0" err="1" smtClean="0"/>
              <a:t>darle</a:t>
            </a:r>
            <a:r>
              <a:rPr lang="en-US" dirty="0" smtClean="0"/>
              <a:t> review.</a:t>
            </a:r>
          </a:p>
          <a:p>
            <a:r>
              <a:rPr lang="en-US" dirty="0" err="1" smtClean="0"/>
              <a:t>Crea</a:t>
            </a:r>
            <a:r>
              <a:rPr lang="en-US" dirty="0" smtClean="0"/>
              <a:t> un template Nuevo login.html</a:t>
            </a:r>
          </a:p>
          <a:p>
            <a:pPr marL="0" indent="0">
              <a:buNone/>
            </a:pPr>
            <a:r>
              <a:rPr lang="en-US" dirty="0"/>
              <a:t>&lt;form action</a:t>
            </a:r>
            <a:r>
              <a:rPr lang="en-US" dirty="0" smtClean="0"/>
              <a:t>="/login" </a:t>
            </a:r>
            <a:r>
              <a:rPr lang="en-US" dirty="0"/>
              <a:t>method="post"&gt;</a:t>
            </a:r>
          </a:p>
          <a:p>
            <a:pPr marL="0" indent="0">
              <a:buNone/>
            </a:pPr>
            <a:r>
              <a:rPr lang="en-US" dirty="0"/>
              <a:t>    &lt;input type="text" name</a:t>
            </a:r>
            <a:r>
              <a:rPr lang="en-US" dirty="0" smtClean="0"/>
              <a:t>=“username"&gt;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&lt;input type="text" name</a:t>
            </a:r>
            <a:r>
              <a:rPr lang="en-US" dirty="0" smtClean="0"/>
              <a:t>=“password”&gt;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&lt;input type</a:t>
            </a:r>
            <a:r>
              <a:rPr lang="en-US" dirty="0" smtClean="0"/>
              <a:t>=“hidden" </a:t>
            </a:r>
            <a:r>
              <a:rPr lang="en-US" dirty="0"/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nextpage</a:t>
            </a:r>
            <a:r>
              <a:rPr lang="en-US" dirty="0" smtClean="0"/>
              <a:t>” value= “/hello”&gt;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&lt;input type="submit" value="submit"&gt;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1940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un post.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metodo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a la </a:t>
            </a:r>
            <a:r>
              <a:rPr lang="en-US" dirty="0" err="1" smtClean="0"/>
              <a:t>pagina</a:t>
            </a:r>
            <a:r>
              <a:rPr lang="en-US" dirty="0" smtClean="0"/>
              <a:t> original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fallo</a:t>
            </a:r>
            <a:r>
              <a:rPr lang="en-US" dirty="0" smtClean="0"/>
              <a:t> o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 smtClean="0"/>
              <a:t>('/login', </a:t>
            </a:r>
            <a:r>
              <a:rPr lang="en-US" dirty="0"/>
              <a:t>methods=['POST'])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login():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request.method</a:t>
            </a:r>
            <a:r>
              <a:rPr lang="en-US" dirty="0"/>
              <a:t> == 'POST':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user </a:t>
            </a:r>
            <a:r>
              <a:rPr lang="en-US" dirty="0"/>
              <a:t>= </a:t>
            </a:r>
            <a:r>
              <a:rPr lang="en-US" dirty="0" err="1" smtClean="0"/>
              <a:t>request.form</a:t>
            </a:r>
            <a:r>
              <a:rPr lang="en-US" dirty="0" smtClean="0"/>
              <a:t>[‘username']</a:t>
            </a:r>
          </a:p>
          <a:p>
            <a:pPr marL="0" indent="0">
              <a:buNone/>
            </a:pPr>
            <a:r>
              <a:rPr lang="en-US" dirty="0" smtClean="0"/>
              <a:t>	  password </a:t>
            </a:r>
            <a:r>
              <a:rPr lang="en-US" dirty="0"/>
              <a:t>= </a:t>
            </a:r>
            <a:r>
              <a:rPr lang="en-US" dirty="0" err="1"/>
              <a:t>request.form</a:t>
            </a:r>
            <a:r>
              <a:rPr lang="en-US" dirty="0" smtClean="0"/>
              <a:t>[‘username']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url</a:t>
            </a:r>
            <a:r>
              <a:rPr lang="en-US" dirty="0" smtClean="0"/>
              <a:t>= </a:t>
            </a:r>
            <a:r>
              <a:rPr lang="en-US" dirty="0" err="1"/>
              <a:t>request.form</a:t>
            </a:r>
            <a:r>
              <a:rPr lang="en-US" dirty="0" smtClean="0"/>
              <a:t>[‘</a:t>
            </a:r>
            <a:r>
              <a:rPr lang="en-US" dirty="0" err="1" smtClean="0"/>
              <a:t>nextpage</a:t>
            </a:r>
            <a:r>
              <a:rPr lang="en-US" dirty="0" smtClean="0"/>
              <a:t>']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smtClean="0"/>
              <a:t>user == “</a:t>
            </a:r>
            <a:r>
              <a:rPr lang="en-US" dirty="0" err="1" smtClean="0"/>
              <a:t>nombre</a:t>
            </a:r>
            <a:r>
              <a:rPr lang="en-US" dirty="0" smtClean="0"/>
              <a:t>“ and password == “pass”: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#mas data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proximo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 | </a:t>
            </a:r>
            <a:r>
              <a:rPr lang="en-US" dirty="0" err="1" smtClean="0"/>
              <a:t>url_for</a:t>
            </a:r>
            <a:r>
              <a:rPr lang="en-US" dirty="0" smtClean="0"/>
              <a:t> | abort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redirect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enviarte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endParaRPr lang="en-US" dirty="0" smtClean="0"/>
          </a:p>
          <a:p>
            <a:pPr lvl="1"/>
            <a:r>
              <a:rPr lang="en-US" dirty="0" smtClean="0"/>
              <a:t>E.g. return redirect(</a:t>
            </a:r>
            <a:r>
              <a:rPr lang="en-US" dirty="0" smtClean="0">
                <a:hlinkClick r:id="rId2"/>
              </a:rPr>
              <a:t>http://google.com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url_for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da la </a:t>
            </a:r>
            <a:r>
              <a:rPr lang="en-US" dirty="0" err="1" smtClean="0"/>
              <a:t>direccion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de el </a:t>
            </a:r>
            <a:r>
              <a:rPr lang="en-US" dirty="0" err="1" smtClean="0"/>
              <a:t>metodo</a:t>
            </a:r>
            <a:r>
              <a:rPr lang="en-US" dirty="0" smtClean="0"/>
              <a:t> de python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/ </a:t>
            </a:r>
            <a:r>
              <a:rPr lang="en-US" dirty="0" err="1" smtClean="0"/>
              <a:t>url_for</a:t>
            </a:r>
            <a:r>
              <a:rPr lang="en-US" dirty="0" smtClean="0"/>
              <a:t>(‘hello4’)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/hello</a:t>
            </a:r>
          </a:p>
          <a:p>
            <a:r>
              <a:rPr lang="en-US" dirty="0" smtClean="0"/>
              <a:t>Abort – </a:t>
            </a:r>
            <a:r>
              <a:rPr lang="en-US" dirty="0" err="1" smtClean="0"/>
              <a:t>si</a:t>
            </a:r>
            <a:r>
              <a:rPr lang="en-US" dirty="0" smtClean="0"/>
              <a:t> se le da un </a:t>
            </a:r>
            <a:r>
              <a:rPr lang="en-US" dirty="0" err="1" smtClean="0"/>
              <a:t>codigo</a:t>
            </a:r>
            <a:r>
              <a:rPr lang="en-US" dirty="0" smtClean="0"/>
              <a:t> de html </a:t>
            </a:r>
            <a:r>
              <a:rPr lang="en-US" dirty="0" err="1" smtClean="0"/>
              <a:t>devuelve</a:t>
            </a:r>
            <a:r>
              <a:rPr lang="en-US" dirty="0" smtClean="0"/>
              <a:t> la </a:t>
            </a:r>
            <a:r>
              <a:rPr lang="en-US" dirty="0" err="1" smtClean="0"/>
              <a:t>pagina</a:t>
            </a:r>
            <a:r>
              <a:rPr lang="en-US" dirty="0" smtClean="0"/>
              <a:t> con headers de error.</a:t>
            </a:r>
          </a:p>
          <a:p>
            <a:pPr lvl="1"/>
            <a:r>
              <a:rPr lang="en-US" dirty="0" smtClean="0"/>
              <a:t>E.g. abort(401) para no </a:t>
            </a:r>
            <a:r>
              <a:rPr lang="en-US" dirty="0" err="1" smtClean="0"/>
              <a:t>autorizados</a:t>
            </a:r>
            <a:endParaRPr lang="en-US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386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Continuando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dentro</a:t>
            </a:r>
            <a:r>
              <a:rPr lang="en-US" dirty="0" smtClean="0"/>
              <a:t> del if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r</a:t>
            </a:r>
            <a:r>
              <a:rPr lang="en-US" dirty="0" smtClean="0"/>
              <a:t>eturn redirect(redirect)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err="1" smtClean="0"/>
              <a:t>Tradicionalmente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se pone un cookie para </a:t>
            </a:r>
            <a:r>
              <a:rPr lang="en-US" dirty="0" err="1" smtClean="0"/>
              <a:t>marcar</a:t>
            </a:r>
            <a:r>
              <a:rPr lang="en-US" dirty="0" smtClean="0"/>
              <a:t> que </a:t>
            </a:r>
            <a:r>
              <a:rPr lang="en-US" dirty="0" err="1" smtClean="0"/>
              <a:t>esta</a:t>
            </a:r>
            <a:r>
              <a:rPr lang="en-US" dirty="0" smtClean="0"/>
              <a:t> logged in lo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smtClean="0"/>
              <a:t>redirect(‘/login.html’)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el </a:t>
            </a:r>
            <a:r>
              <a:rPr lang="en-US" dirty="0" err="1" smtClean="0"/>
              <a:t>basico</a:t>
            </a:r>
            <a:r>
              <a:rPr lang="en-US" dirty="0" smtClean="0"/>
              <a:t> de un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autenticacion</a:t>
            </a:r>
            <a:endParaRPr lang="en-US" dirty="0" smtClean="0"/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97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(variables)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dejan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dinamicos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fuera</a:t>
            </a:r>
            <a:r>
              <a:rPr lang="en-US" dirty="0" smtClean="0"/>
              <a:t> html normal</a:t>
            </a:r>
          </a:p>
          <a:p>
            <a:r>
              <a:rPr lang="en-US" dirty="0" err="1" smtClean="0"/>
              <a:t>Recuerda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{{ valor }}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450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un | </a:t>
            </a:r>
          </a:p>
          <a:p>
            <a:r>
              <a:rPr lang="en-US" dirty="0" err="1" smtClean="0"/>
              <a:t>Metodos</a:t>
            </a:r>
            <a:r>
              <a:rPr lang="en-US" dirty="0" smtClean="0"/>
              <a:t> que le </a:t>
            </a:r>
            <a:r>
              <a:rPr lang="en-US" dirty="0" err="1" smtClean="0"/>
              <a:t>aplican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/>
              <a:t> que hay </a:t>
            </a:r>
            <a:r>
              <a:rPr lang="en-US" dirty="0">
                <a:hlinkClick r:id="rId2"/>
              </a:rPr>
              <a:t>http://jinja.pocoo.org/docs/dev/templates/#</a:t>
            </a:r>
            <a:r>
              <a:rPr lang="en-US" dirty="0" smtClean="0">
                <a:hlinkClick r:id="rId2"/>
              </a:rPr>
              <a:t>builtin-filters</a:t>
            </a:r>
            <a:endParaRPr lang="en-US" dirty="0" smtClean="0"/>
          </a:p>
          <a:p>
            <a:r>
              <a:rPr lang="en-US" dirty="0" smtClean="0"/>
              <a:t>Mas </a:t>
            </a:r>
            <a:r>
              <a:rPr lang="en-US" dirty="0" err="1" smtClean="0"/>
              <a:t>utiles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center - </a:t>
            </a:r>
            <a:r>
              <a:rPr lang="en-US" dirty="0" err="1" smtClean="0"/>
              <a:t>Centraliza</a:t>
            </a:r>
            <a:endParaRPr lang="en-US" dirty="0" smtClean="0"/>
          </a:p>
          <a:p>
            <a:pPr lvl="1"/>
            <a:r>
              <a:rPr lang="en-US" dirty="0" smtClean="0"/>
              <a:t>Escape – </a:t>
            </a:r>
            <a:r>
              <a:rPr lang="en-US" dirty="0" err="1" smtClean="0"/>
              <a:t>escapa</a:t>
            </a:r>
            <a:r>
              <a:rPr lang="en-US" dirty="0" smtClean="0"/>
              <a:t> el html</a:t>
            </a:r>
          </a:p>
          <a:p>
            <a:pPr lvl="1"/>
            <a:r>
              <a:rPr lang="en-US" dirty="0" smtClean="0"/>
              <a:t>First – primer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smtClean="0"/>
              <a:t>Last - ultimo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478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15994</TotalTime>
  <Words>431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FLASK 2016</vt:lpstr>
      <vt:lpstr>Donaciones </vt:lpstr>
      <vt:lpstr>Clase 3: Enter the Jinja  (Templating)</vt:lpstr>
      <vt:lpstr>Revisar como hacer un post.</vt:lpstr>
      <vt:lpstr>Revisar como hacer un post.</vt:lpstr>
      <vt:lpstr>Redirect | url_for | abort</vt:lpstr>
      <vt:lpstr>Continuando el ejemplo</vt:lpstr>
      <vt:lpstr>Jinja2 (variables)</vt:lpstr>
      <vt:lpstr>Filtros</vt:lpstr>
      <vt:lpstr>Loop</vt:lpstr>
      <vt:lpstr>Condicional If</vt:lpstr>
      <vt:lpstr>Include</vt:lpstr>
      <vt:lpstr>Otras cosas que vale la pena mencionar 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111</cp:revision>
  <dcterms:created xsi:type="dcterms:W3CDTF">2013-01-06T20:57:13Z</dcterms:created>
  <dcterms:modified xsi:type="dcterms:W3CDTF">2016-03-18T00:39:51Z</dcterms:modified>
</cp:coreProperties>
</file>