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356" r:id="rId3"/>
    <p:sldId id="259" r:id="rId4"/>
    <p:sldId id="361" r:id="rId5"/>
    <p:sldId id="357" r:id="rId6"/>
    <p:sldId id="358" r:id="rId7"/>
    <p:sldId id="360" r:id="rId8"/>
    <p:sldId id="359" r:id="rId9"/>
    <p:sldId id="362" r:id="rId10"/>
    <p:sldId id="363" r:id="rId11"/>
    <p:sldId id="364" r:id="rId12"/>
    <p:sldId id="365" r:id="rId13"/>
    <p:sldId id="366" r:id="rId14"/>
    <p:sldId id="367" r:id="rId15"/>
    <p:sldId id="368" r:id="rId16"/>
    <p:sldId id="375" r:id="rId17"/>
    <p:sldId id="369" r:id="rId18"/>
    <p:sldId id="370" r:id="rId19"/>
    <p:sldId id="371" r:id="rId20"/>
    <p:sldId id="373" r:id="rId21"/>
    <p:sldId id="372" r:id="rId22"/>
    <p:sldId id="374" r:id="rId23"/>
    <p:sldId id="26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71" autoAdjust="0"/>
  </p:normalViewPr>
  <p:slideViewPr>
    <p:cSldViewPr>
      <p:cViewPr varScale="1">
        <p:scale>
          <a:sx n="79" d="100"/>
          <a:sy n="79" d="100"/>
        </p:scale>
        <p:origin x="84" y="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8092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1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1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7159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40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5352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39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06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36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09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1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14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5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61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69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5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36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F4832-C847-4B5A-B3AB-D8AED5B47A22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5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2/library/hashlib.html#module-hashli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mongodb.org/python/current/tutorial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438400"/>
            <a:ext cx="7162800" cy="1448761"/>
          </a:xfrm>
        </p:spPr>
        <p:txBody>
          <a:bodyPr>
            <a:normAutofit/>
          </a:bodyPr>
          <a:lstStyle/>
          <a:p>
            <a:r>
              <a:rPr lang="es-PR" dirty="0" smtClean="0"/>
              <a:t>FLASK 2016</a:t>
            </a:r>
            <a:endParaRPr lang="es-P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81000" y="4572000"/>
            <a:ext cx="7772400" cy="1199704"/>
          </a:xfrm>
        </p:spPr>
        <p:txBody>
          <a:bodyPr/>
          <a:lstStyle/>
          <a:p>
            <a:r>
              <a:rPr lang="es-PR" dirty="0" smtClean="0"/>
              <a:t>Escrito por : Alfredo Alvarez</a:t>
            </a:r>
            <a:endParaRPr lang="es-P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887161"/>
            <a:ext cx="1752600" cy="224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3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Crear</a:t>
            </a:r>
            <a:r>
              <a:rPr lang="en-US" dirty="0" smtClean="0"/>
              <a:t> </a:t>
            </a:r>
            <a:r>
              <a:rPr lang="en-US" dirty="0" err="1" smtClean="0"/>
              <a:t>cuenta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pPr lvl="1"/>
            <a:r>
              <a:rPr lang="en-US" dirty="0" smtClean="0"/>
              <a:t>{ _</a:t>
            </a:r>
            <a:r>
              <a:rPr lang="en-US" dirty="0" err="1" smtClean="0"/>
              <a:t>id:username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pass: password</a:t>
            </a:r>
            <a:br>
              <a:rPr lang="en-US" dirty="0" smtClean="0"/>
            </a:br>
            <a:r>
              <a:rPr lang="en-US" dirty="0" smtClean="0"/>
              <a:t>  post [ “data1,data2” ]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r>
              <a:rPr lang="en-US" dirty="0" err="1" smtClean="0"/>
              <a:t>Tenemos</a:t>
            </a:r>
            <a:r>
              <a:rPr lang="en-US" dirty="0" smtClean="0"/>
              <a:t> que </a:t>
            </a:r>
            <a:r>
              <a:rPr lang="en-US" dirty="0" err="1" smtClean="0"/>
              <a:t>hacer</a:t>
            </a:r>
            <a:r>
              <a:rPr lang="en-US" dirty="0" smtClean="0"/>
              <a:t> un template para </a:t>
            </a:r>
            <a:r>
              <a:rPr lang="en-US" dirty="0" err="1" smtClean="0"/>
              <a:t>entrar</a:t>
            </a:r>
            <a:r>
              <a:rPr lang="en-US" dirty="0" smtClean="0"/>
              <a:t> la data </a:t>
            </a:r>
            <a:r>
              <a:rPr lang="en-US" dirty="0" err="1" smtClean="0"/>
              <a:t>ahora</a:t>
            </a:r>
            <a:r>
              <a:rPr lang="en-US" dirty="0" smtClean="0"/>
              <a:t> </a:t>
            </a:r>
            <a:r>
              <a:rPr lang="en-US" dirty="0" err="1" smtClean="0"/>
              <a:t>mismo</a:t>
            </a:r>
            <a:r>
              <a:rPr lang="en-US" dirty="0" smtClean="0"/>
              <a:t> solo </a:t>
            </a:r>
            <a:r>
              <a:rPr lang="en-US" dirty="0" err="1" smtClean="0"/>
              <a:t>tenemos</a:t>
            </a:r>
            <a:r>
              <a:rPr lang="en-US" dirty="0" smtClean="0"/>
              <a:t> el login</a:t>
            </a:r>
          </a:p>
          <a:p>
            <a:r>
              <a:rPr lang="en-US" dirty="0" err="1" smtClean="0"/>
              <a:t>Añadir</a:t>
            </a:r>
            <a:r>
              <a:rPr lang="en-US" dirty="0" smtClean="0"/>
              <a:t> </a:t>
            </a:r>
            <a:r>
              <a:rPr lang="en-US" dirty="0" err="1" smtClean="0"/>
              <a:t>validacion</a:t>
            </a:r>
            <a:endParaRPr lang="en-US" dirty="0" smtClean="0"/>
          </a:p>
          <a:p>
            <a:r>
              <a:rPr lang="en-US" dirty="0" err="1" smtClean="0"/>
              <a:t>Insertar</a:t>
            </a:r>
            <a:r>
              <a:rPr lang="en-US" dirty="0" smtClean="0"/>
              <a:t> a mongo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11361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Como </a:t>
            </a:r>
            <a:r>
              <a:rPr lang="en-US" dirty="0" err="1" smtClean="0"/>
              <a:t>insertar</a:t>
            </a:r>
            <a:r>
              <a:rPr lang="en-US" dirty="0" smtClean="0"/>
              <a:t> a mongo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4392610"/>
          </a:xfrm>
        </p:spPr>
        <p:txBody>
          <a:bodyPr/>
          <a:lstStyle/>
          <a:p>
            <a:r>
              <a:rPr lang="en-US" dirty="0" err="1" smtClean="0"/>
              <a:t>Seleccionar</a:t>
            </a:r>
            <a:r>
              <a:rPr lang="en-US" dirty="0" smtClean="0"/>
              <a:t> base de </a:t>
            </a:r>
            <a:r>
              <a:rPr lang="en-US" dirty="0" err="1" smtClean="0"/>
              <a:t>dato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cliente</a:t>
            </a:r>
            <a:endParaRPr lang="en-US" dirty="0" smtClean="0"/>
          </a:p>
          <a:p>
            <a:pPr marL="742950" lvl="2" indent="-342900"/>
            <a:r>
              <a:rPr lang="es-PR" dirty="0" err="1"/>
              <a:t>db</a:t>
            </a:r>
            <a:r>
              <a:rPr lang="es-PR" dirty="0"/>
              <a:t> = </a:t>
            </a:r>
            <a:r>
              <a:rPr lang="es-PR" dirty="0" err="1"/>
              <a:t>client</a:t>
            </a:r>
            <a:r>
              <a:rPr lang="es-PR" dirty="0"/>
              <a:t>[‘</a:t>
            </a:r>
            <a:r>
              <a:rPr lang="es-PR" dirty="0" err="1"/>
              <a:t>class</a:t>
            </a:r>
            <a:r>
              <a:rPr lang="es-PR" dirty="0" smtClean="0"/>
              <a:t>']</a:t>
            </a:r>
            <a:endParaRPr lang="en-US" dirty="0" smtClean="0"/>
          </a:p>
          <a:p>
            <a:r>
              <a:rPr lang="en-US" dirty="0" err="1" smtClean="0"/>
              <a:t>Determinar</a:t>
            </a:r>
            <a:r>
              <a:rPr lang="en-US" dirty="0" smtClean="0"/>
              <a:t> </a:t>
            </a:r>
            <a:r>
              <a:rPr lang="en-US" dirty="0" err="1" smtClean="0"/>
              <a:t>nombre</a:t>
            </a:r>
            <a:r>
              <a:rPr lang="en-US" dirty="0" smtClean="0"/>
              <a:t> de la </a:t>
            </a:r>
            <a:r>
              <a:rPr lang="en-US" dirty="0" err="1" smtClean="0"/>
              <a:t>coleccion</a:t>
            </a:r>
            <a:endParaRPr lang="en-US" dirty="0" smtClean="0"/>
          </a:p>
          <a:p>
            <a:pPr lvl="1"/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usuarios</a:t>
            </a:r>
            <a:r>
              <a:rPr lang="en-US" dirty="0" smtClean="0"/>
              <a:t> – </a:t>
            </a:r>
            <a:r>
              <a:rPr lang="en-US" dirty="0" err="1" smtClean="0"/>
              <a:t>db.usuarios</a:t>
            </a:r>
            <a:endParaRPr lang="en-US" dirty="0" smtClean="0"/>
          </a:p>
          <a:p>
            <a:r>
              <a:rPr lang="en-US" dirty="0" err="1" smtClean="0"/>
              <a:t>Crear</a:t>
            </a:r>
            <a:r>
              <a:rPr lang="en-US" dirty="0" smtClean="0"/>
              <a:t> el </a:t>
            </a:r>
            <a:r>
              <a:rPr lang="en-US" dirty="0" err="1" smtClean="0"/>
              <a:t>objeto</a:t>
            </a:r>
            <a:endParaRPr lang="en-US" dirty="0" smtClean="0"/>
          </a:p>
          <a:p>
            <a:pPr marL="457200" lvl="1" indent="0">
              <a:buNone/>
            </a:pPr>
            <a:r>
              <a:rPr lang="es-PR" dirty="0" err="1"/>
              <a:t>import</a:t>
            </a:r>
            <a:r>
              <a:rPr lang="es-PR" dirty="0"/>
              <a:t> </a:t>
            </a:r>
            <a:r>
              <a:rPr lang="es-PR" dirty="0" err="1"/>
              <a:t>datetime</a:t>
            </a:r>
            <a:endParaRPr lang="es-PR" dirty="0"/>
          </a:p>
          <a:p>
            <a:pPr marL="457200" lvl="1" indent="0">
              <a:buNone/>
            </a:pPr>
            <a:r>
              <a:rPr lang="es-PR" dirty="0" err="1" smtClean="0"/>
              <a:t>User</a:t>
            </a:r>
            <a:r>
              <a:rPr lang="es-PR" dirty="0" smtClean="0"/>
              <a:t> = {“_id": </a:t>
            </a:r>
            <a:r>
              <a:rPr lang="es-PR" dirty="0"/>
              <a:t>"Mike",</a:t>
            </a:r>
          </a:p>
          <a:p>
            <a:pPr marL="457200" lvl="1" indent="0">
              <a:buNone/>
            </a:pPr>
            <a:r>
              <a:rPr lang="es-PR" dirty="0" smtClean="0"/>
              <a:t>“</a:t>
            </a:r>
            <a:r>
              <a:rPr lang="es-PR" dirty="0" err="1" smtClean="0"/>
              <a:t>pass</a:t>
            </a:r>
            <a:r>
              <a:rPr lang="es-PR" dirty="0" smtClean="0"/>
              <a:t>": “</a:t>
            </a:r>
            <a:r>
              <a:rPr lang="es-PR" dirty="0" err="1" smtClean="0"/>
              <a:t>pass</a:t>
            </a:r>
            <a:r>
              <a:rPr lang="es-PR" dirty="0" smtClean="0"/>
              <a:t>",</a:t>
            </a:r>
            <a:endParaRPr lang="es-PR" dirty="0"/>
          </a:p>
          <a:p>
            <a:pPr marL="457200" lvl="1" indent="0">
              <a:buNone/>
            </a:pPr>
            <a:r>
              <a:rPr lang="es-PR" dirty="0" smtClean="0"/>
              <a:t>""</a:t>
            </a:r>
            <a:r>
              <a:rPr lang="es-PR" dirty="0"/>
              <a:t>date": </a:t>
            </a:r>
            <a:r>
              <a:rPr lang="es-PR" dirty="0" err="1"/>
              <a:t>datetime.datetime.utcnow</a:t>
            </a:r>
            <a:r>
              <a:rPr lang="es-PR" dirty="0" smtClean="0"/>
              <a:t>()}</a:t>
            </a:r>
          </a:p>
          <a:p>
            <a:pPr marL="342900" lvl="1" indent="-342900"/>
            <a:r>
              <a:rPr lang="en-US" dirty="0" err="1" smtClean="0"/>
              <a:t>Comando</a:t>
            </a:r>
            <a:r>
              <a:rPr lang="en-US" dirty="0" smtClean="0"/>
              <a:t> de </a:t>
            </a:r>
            <a:r>
              <a:rPr lang="en-US" dirty="0" err="1" smtClean="0"/>
              <a:t>insertar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err="1" smtClean="0"/>
              <a:t>usuarios.insert_one</a:t>
            </a:r>
            <a:r>
              <a:rPr lang="en-US" dirty="0" smtClean="0"/>
              <a:t>(User)</a:t>
            </a:r>
            <a:endParaRPr lang="es-PR" dirty="0" smtClean="0"/>
          </a:p>
        </p:txBody>
      </p:sp>
    </p:spTree>
    <p:extLst>
      <p:ext uri="{BB962C8B-B14F-4D97-AF65-F5344CB8AC3E}">
        <p14:creationId xmlns:p14="http://schemas.microsoft.com/office/powerpoint/2010/main" val="63391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Proyecto Blog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Queremos</a:t>
            </a:r>
            <a:r>
              <a:rPr lang="en-US" dirty="0" smtClean="0"/>
              <a:t> </a:t>
            </a:r>
            <a:r>
              <a:rPr lang="en-US" dirty="0" err="1" smtClean="0"/>
              <a:t>hacer</a:t>
            </a:r>
            <a:r>
              <a:rPr lang="en-US" dirty="0" smtClean="0"/>
              <a:t> un blog con lo </a:t>
            </a:r>
            <a:r>
              <a:rPr lang="en-US" dirty="0" err="1" smtClean="0"/>
              <a:t>siguiente</a:t>
            </a:r>
            <a:endParaRPr lang="en-US" dirty="0" smtClean="0"/>
          </a:p>
          <a:p>
            <a:pPr lvl="1"/>
            <a:r>
              <a:rPr lang="en-US" strike="sngStrike" dirty="0" err="1" smtClean="0"/>
              <a:t>Permite</a:t>
            </a:r>
            <a:r>
              <a:rPr lang="en-US" strike="sngStrike" dirty="0" smtClean="0"/>
              <a:t> a </a:t>
            </a:r>
            <a:r>
              <a:rPr lang="en-US" strike="sngStrike" dirty="0" err="1" smtClean="0"/>
              <a:t>usuarios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crear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cuenta</a:t>
            </a:r>
            <a:endParaRPr lang="en-US" strike="sngStrike" dirty="0" smtClean="0"/>
          </a:p>
          <a:p>
            <a:pPr lvl="1"/>
            <a:r>
              <a:rPr lang="en-US" strike="sngStrike" dirty="0" err="1" smtClean="0"/>
              <a:t>Guarda</a:t>
            </a:r>
            <a:r>
              <a:rPr lang="en-US" strike="sngStrike" dirty="0" smtClean="0"/>
              <a:t> la data</a:t>
            </a:r>
          </a:p>
          <a:p>
            <a:pPr lvl="1"/>
            <a:r>
              <a:rPr lang="en-US" dirty="0" err="1" smtClean="0"/>
              <a:t>Permite</a:t>
            </a:r>
            <a:r>
              <a:rPr lang="en-US" dirty="0" smtClean="0"/>
              <a:t> a </a:t>
            </a:r>
            <a:r>
              <a:rPr lang="en-US" dirty="0" err="1" smtClean="0"/>
              <a:t>usuarios</a:t>
            </a:r>
            <a:r>
              <a:rPr lang="en-US" dirty="0" smtClean="0"/>
              <a:t> </a:t>
            </a:r>
            <a:r>
              <a:rPr lang="en-US" dirty="0" err="1" smtClean="0"/>
              <a:t>logearse</a:t>
            </a:r>
            <a:r>
              <a:rPr lang="en-US" dirty="0" smtClean="0"/>
              <a:t> al </a:t>
            </a:r>
            <a:r>
              <a:rPr lang="en-US" dirty="0" err="1" smtClean="0"/>
              <a:t>sistema</a:t>
            </a:r>
            <a:endParaRPr lang="en-US" dirty="0" smtClean="0"/>
          </a:p>
          <a:p>
            <a:pPr lvl="1"/>
            <a:r>
              <a:rPr lang="en-US" dirty="0" smtClean="0"/>
              <a:t>Los password </a:t>
            </a:r>
            <a:r>
              <a:rPr lang="en-US" dirty="0" err="1" smtClean="0"/>
              <a:t>estan</a:t>
            </a:r>
            <a:r>
              <a:rPr lang="en-US" dirty="0" smtClean="0"/>
              <a:t> </a:t>
            </a:r>
            <a:r>
              <a:rPr lang="en-US" dirty="0" err="1" smtClean="0"/>
              <a:t>seguros</a:t>
            </a:r>
            <a:endParaRPr lang="en-US" dirty="0" smtClean="0"/>
          </a:p>
          <a:p>
            <a:pPr lvl="1"/>
            <a:r>
              <a:rPr lang="en-US" dirty="0" err="1" smtClean="0"/>
              <a:t>Permite</a:t>
            </a:r>
            <a:r>
              <a:rPr lang="en-US" dirty="0" smtClean="0"/>
              <a:t> a </a:t>
            </a:r>
            <a:r>
              <a:rPr lang="en-US" dirty="0" err="1" smtClean="0"/>
              <a:t>usuarios</a:t>
            </a:r>
            <a:r>
              <a:rPr lang="en-US" dirty="0" smtClean="0"/>
              <a:t> </a:t>
            </a:r>
            <a:r>
              <a:rPr lang="en-US" dirty="0" err="1" smtClean="0"/>
              <a:t>salir</a:t>
            </a:r>
            <a:endParaRPr lang="en-US" dirty="0" smtClean="0"/>
          </a:p>
          <a:p>
            <a:pPr lvl="1"/>
            <a:r>
              <a:rPr lang="en-US" dirty="0" smtClean="0"/>
              <a:t>Nos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ver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posts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usuario</a:t>
            </a:r>
            <a:endParaRPr lang="en-US" dirty="0" smtClean="0"/>
          </a:p>
          <a:p>
            <a:pPr lvl="1"/>
            <a:r>
              <a:rPr lang="en-US" dirty="0" smtClean="0"/>
              <a:t>Los post </a:t>
            </a:r>
            <a:r>
              <a:rPr lang="en-US" dirty="0" err="1" smtClean="0"/>
              <a:t>salen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orden</a:t>
            </a:r>
            <a:r>
              <a:rPr lang="en-US" dirty="0" smtClean="0"/>
              <a:t> de </a:t>
            </a:r>
            <a:r>
              <a:rPr lang="en-US" dirty="0" err="1" smtClean="0"/>
              <a:t>fecha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33361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Usuarios</a:t>
            </a:r>
            <a:r>
              <a:rPr lang="en-US" dirty="0" smtClean="0"/>
              <a:t> </a:t>
            </a:r>
            <a:r>
              <a:rPr lang="en-US" dirty="0" err="1" smtClean="0"/>
              <a:t>logearse</a:t>
            </a:r>
            <a:r>
              <a:rPr lang="en-US" dirty="0" smtClean="0"/>
              <a:t> al </a:t>
            </a:r>
            <a:r>
              <a:rPr lang="en-US" dirty="0" err="1" smtClean="0"/>
              <a:t>sistema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Tenemos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r>
              <a:rPr lang="en-US" dirty="0" smtClean="0"/>
              <a:t> un template para login</a:t>
            </a:r>
          </a:p>
          <a:p>
            <a:r>
              <a:rPr lang="en-US" dirty="0" err="1" smtClean="0"/>
              <a:t>Metodo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r>
              <a:rPr lang="en-US" dirty="0" smtClean="0"/>
              <a:t>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cambiar</a:t>
            </a:r>
            <a:r>
              <a:rPr lang="en-US" dirty="0" smtClean="0"/>
              <a:t> el check que </a:t>
            </a:r>
            <a:r>
              <a:rPr lang="en-US" dirty="0" err="1" smtClean="0"/>
              <a:t>hace</a:t>
            </a:r>
            <a:endParaRPr lang="en-US" dirty="0" smtClean="0"/>
          </a:p>
          <a:p>
            <a:r>
              <a:rPr lang="en-US" dirty="0" err="1" smtClean="0"/>
              <a:t>Harcoded</a:t>
            </a:r>
            <a:r>
              <a:rPr lang="en-US" dirty="0" smtClean="0"/>
              <a:t> -&gt; user </a:t>
            </a:r>
            <a:r>
              <a:rPr lang="en-US" dirty="0" err="1" smtClean="0"/>
              <a:t>en</a:t>
            </a:r>
            <a:r>
              <a:rPr lang="en-US" dirty="0" smtClean="0"/>
              <a:t> mongo</a:t>
            </a:r>
          </a:p>
          <a:p>
            <a:r>
              <a:rPr lang="en-US" dirty="0" smtClean="0"/>
              <a:t>Si user </a:t>
            </a:r>
            <a:r>
              <a:rPr lang="en-US" dirty="0" err="1" smtClean="0"/>
              <a:t>existe</a:t>
            </a:r>
            <a:r>
              <a:rPr lang="en-US" dirty="0" smtClean="0"/>
              <a:t> </a:t>
            </a:r>
            <a:r>
              <a:rPr lang="en-US" dirty="0" err="1" smtClean="0"/>
              <a:t>validamos</a:t>
            </a:r>
            <a:r>
              <a:rPr lang="en-US" dirty="0" smtClean="0"/>
              <a:t> la </a:t>
            </a:r>
            <a:r>
              <a:rPr lang="en-US" dirty="0" err="1" smtClean="0"/>
              <a:t>contraseña</a:t>
            </a:r>
            <a:endParaRPr lang="en-US" dirty="0" smtClean="0"/>
          </a:p>
          <a:p>
            <a:pPr lvl="1"/>
            <a:r>
              <a:rPr lang="en-US" dirty="0" smtClean="0"/>
              <a:t>Si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correcta</a:t>
            </a:r>
            <a:endParaRPr lang="en-US" dirty="0" smtClean="0"/>
          </a:p>
          <a:p>
            <a:pPr lvl="2"/>
            <a:r>
              <a:rPr lang="en-US" dirty="0" err="1" smtClean="0"/>
              <a:t>Ponemos</a:t>
            </a:r>
            <a:r>
              <a:rPr lang="en-US" dirty="0" smtClean="0"/>
              <a:t> un cookie de logged in y el user.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60783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Buscar</a:t>
            </a:r>
            <a:r>
              <a:rPr lang="en-US" dirty="0" smtClean="0"/>
              <a:t> data con </a:t>
            </a:r>
            <a:r>
              <a:rPr lang="en-US" dirty="0" err="1" smtClean="0"/>
              <a:t>PyMongo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Obtenemos</a:t>
            </a:r>
            <a:r>
              <a:rPr lang="en-US" dirty="0" smtClean="0"/>
              <a:t> la </a:t>
            </a:r>
            <a:r>
              <a:rPr lang="en-US" dirty="0" err="1" smtClean="0"/>
              <a:t>coleccion</a:t>
            </a:r>
            <a:r>
              <a:rPr lang="en-US" dirty="0" smtClean="0"/>
              <a:t> del </a:t>
            </a:r>
            <a:r>
              <a:rPr lang="en-US" dirty="0" err="1" smtClean="0"/>
              <a:t>db</a:t>
            </a:r>
            <a:endParaRPr lang="en-US" dirty="0" smtClean="0"/>
          </a:p>
          <a:p>
            <a:pPr lvl="1"/>
            <a:r>
              <a:rPr lang="es-PR" dirty="0" err="1"/>
              <a:t>collection</a:t>
            </a:r>
            <a:r>
              <a:rPr lang="es-PR" dirty="0"/>
              <a:t> = </a:t>
            </a:r>
            <a:r>
              <a:rPr lang="es-PR" dirty="0" err="1" smtClean="0"/>
              <a:t>db.usuarios</a:t>
            </a:r>
            <a:endParaRPr lang="es-PR" dirty="0" smtClean="0"/>
          </a:p>
          <a:p>
            <a:r>
              <a:rPr lang="en-US" dirty="0" err="1" smtClean="0"/>
              <a:t>Hacemos</a:t>
            </a:r>
            <a:r>
              <a:rPr lang="en-US" dirty="0" smtClean="0"/>
              <a:t> el query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uno</a:t>
            </a:r>
            <a:r>
              <a:rPr lang="en-US" dirty="0" smtClean="0"/>
              <a:t> </a:t>
            </a:r>
            <a:r>
              <a:rPr lang="en-US" dirty="0" err="1" smtClean="0"/>
              <a:t>usamos</a:t>
            </a:r>
            <a:r>
              <a:rPr lang="en-US" dirty="0" smtClean="0"/>
              <a:t> </a:t>
            </a:r>
            <a:r>
              <a:rPr lang="en-US" dirty="0" err="1" smtClean="0"/>
              <a:t>find_one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doc = </a:t>
            </a:r>
            <a:r>
              <a:rPr lang="en-US" dirty="0" err="1" smtClean="0"/>
              <a:t>collection.find_one</a:t>
            </a:r>
            <a:r>
              <a:rPr lang="en-US" dirty="0" smtClean="0"/>
              <a:t>({“_id”: ”username”})</a:t>
            </a:r>
          </a:p>
          <a:p>
            <a:r>
              <a:rPr lang="en-US" dirty="0" smtClean="0"/>
              <a:t>Si </a:t>
            </a:r>
            <a:r>
              <a:rPr lang="en-US" dirty="0" err="1" smtClean="0"/>
              <a:t>necesitas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coleccion</a:t>
            </a:r>
            <a:r>
              <a:rPr lang="en-US" dirty="0" smtClean="0"/>
              <a:t> de </a:t>
            </a:r>
            <a:r>
              <a:rPr lang="en-US" dirty="0" err="1" smtClean="0"/>
              <a:t>documentos</a:t>
            </a:r>
            <a:r>
              <a:rPr lang="en-US" dirty="0" smtClean="0"/>
              <a:t> </a:t>
            </a:r>
            <a:r>
              <a:rPr lang="en-US" dirty="0" err="1" smtClean="0"/>
              <a:t>usa</a:t>
            </a:r>
            <a:r>
              <a:rPr lang="en-US" dirty="0" smtClean="0"/>
              <a:t> find()</a:t>
            </a:r>
          </a:p>
          <a:p>
            <a:pPr marL="0" indent="0">
              <a:buNone/>
            </a:pPr>
            <a:endParaRPr lang="en-US" dirty="0" smtClean="0"/>
          </a:p>
          <a:p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421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Son </a:t>
            </a:r>
            <a:r>
              <a:rPr lang="en-US" dirty="0" err="1" smtClean="0"/>
              <a:t>pedazos</a:t>
            </a:r>
            <a:r>
              <a:rPr lang="en-US" dirty="0" smtClean="0"/>
              <a:t> de data </a:t>
            </a:r>
            <a:r>
              <a:rPr lang="en-US" dirty="0" err="1" smtClean="0"/>
              <a:t>guardados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cliente</a:t>
            </a:r>
            <a:endParaRPr lang="en-US" dirty="0" smtClean="0"/>
          </a:p>
          <a:p>
            <a:r>
              <a:rPr lang="en-US" dirty="0" smtClean="0"/>
              <a:t>Lo </a:t>
            </a:r>
            <a:r>
              <a:rPr lang="en-US" dirty="0" err="1" smtClean="0"/>
              <a:t>usamos</a:t>
            </a:r>
            <a:r>
              <a:rPr lang="en-US" dirty="0" smtClean="0"/>
              <a:t> para </a:t>
            </a:r>
            <a:r>
              <a:rPr lang="en-US" dirty="0" err="1" smtClean="0"/>
              <a:t>guardar</a:t>
            </a:r>
            <a:r>
              <a:rPr lang="en-US" dirty="0" smtClean="0"/>
              <a:t> un </a:t>
            </a:r>
            <a:r>
              <a:rPr lang="en-US" dirty="0" err="1" smtClean="0"/>
              <a:t>poco</a:t>
            </a:r>
            <a:r>
              <a:rPr lang="en-US" dirty="0" smtClean="0"/>
              <a:t> de data que se </a:t>
            </a:r>
            <a:r>
              <a:rPr lang="en-US" dirty="0" err="1" smtClean="0"/>
              <a:t>vuelve</a:t>
            </a:r>
            <a:r>
              <a:rPr lang="en-US" dirty="0" smtClean="0"/>
              <a:t> a </a:t>
            </a:r>
            <a:r>
              <a:rPr lang="en-US" dirty="0" err="1" smtClean="0"/>
              <a:t>enviar</a:t>
            </a:r>
            <a:r>
              <a:rPr lang="en-US" dirty="0" smtClean="0"/>
              <a:t> con </a:t>
            </a:r>
            <a:r>
              <a:rPr lang="en-US" dirty="0" err="1" smtClean="0"/>
              <a:t>todo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requests.</a:t>
            </a:r>
          </a:p>
          <a:p>
            <a:r>
              <a:rPr lang="en-US" dirty="0" err="1" smtClean="0"/>
              <a:t>Accesar</a:t>
            </a:r>
            <a:endParaRPr lang="en-US" dirty="0" smtClean="0"/>
          </a:p>
          <a:p>
            <a:pPr lvl="1"/>
            <a:r>
              <a:rPr lang="es-PR" dirty="0" err="1"/>
              <a:t>username</a:t>
            </a:r>
            <a:r>
              <a:rPr lang="es-PR" dirty="0"/>
              <a:t> = </a:t>
            </a:r>
            <a:r>
              <a:rPr lang="es-PR" dirty="0" err="1"/>
              <a:t>request.cookies.get</a:t>
            </a:r>
            <a:r>
              <a:rPr lang="es-PR" dirty="0"/>
              <a:t>('</a:t>
            </a:r>
            <a:r>
              <a:rPr lang="es-PR" dirty="0" err="1"/>
              <a:t>username</a:t>
            </a:r>
            <a:r>
              <a:rPr lang="es-PR" dirty="0" smtClean="0"/>
              <a:t>')</a:t>
            </a:r>
          </a:p>
          <a:p>
            <a:r>
              <a:rPr lang="en-US" dirty="0" err="1" smtClean="0"/>
              <a:t>Setearlo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err="1"/>
              <a:t>resp</a:t>
            </a:r>
            <a:r>
              <a:rPr lang="en-US" dirty="0"/>
              <a:t> = </a:t>
            </a:r>
            <a:r>
              <a:rPr lang="en-US" dirty="0" err="1"/>
              <a:t>make_response</a:t>
            </a:r>
            <a:r>
              <a:rPr lang="en-US" dirty="0"/>
              <a:t>(</a:t>
            </a:r>
            <a:r>
              <a:rPr lang="en-US" dirty="0" err="1"/>
              <a:t>render_template</a:t>
            </a:r>
            <a:r>
              <a:rPr lang="en-US" dirty="0"/>
              <a:t>(...))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   </a:t>
            </a:r>
            <a:r>
              <a:rPr lang="en-US" dirty="0" err="1" smtClean="0"/>
              <a:t>resp.set_cookie</a:t>
            </a:r>
            <a:r>
              <a:rPr lang="en-US" dirty="0"/>
              <a:t>('username', 'the username')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smtClean="0"/>
              <a:t>     </a:t>
            </a:r>
            <a:r>
              <a:rPr lang="en-US" dirty="0"/>
              <a:t>return </a:t>
            </a:r>
            <a:r>
              <a:rPr lang="en-US" dirty="0" err="1"/>
              <a:t>resp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85392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Chequearlo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 </a:t>
            </a:r>
            <a:r>
              <a:rPr lang="en-US" dirty="0" err="1" smtClean="0"/>
              <a:t>pagina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 </a:t>
            </a:r>
            <a:r>
              <a:rPr lang="en-US" dirty="0" err="1" smtClean="0"/>
              <a:t>cambiamos</a:t>
            </a:r>
            <a:r>
              <a:rPr lang="en-US" dirty="0" smtClean="0"/>
              <a:t> a un cookie especial </a:t>
            </a:r>
            <a:r>
              <a:rPr lang="en-US" dirty="0" err="1" smtClean="0"/>
              <a:t>llamado</a:t>
            </a:r>
            <a:r>
              <a:rPr lang="en-US" dirty="0" smtClean="0"/>
              <a:t> session</a:t>
            </a:r>
          </a:p>
          <a:p>
            <a:r>
              <a:rPr lang="en-US" dirty="0"/>
              <a:t>session['username'] = </a:t>
            </a:r>
            <a:r>
              <a:rPr lang="en-US" dirty="0" err="1"/>
              <a:t>request.form</a:t>
            </a:r>
            <a:r>
              <a:rPr lang="en-US" dirty="0"/>
              <a:t>['username']</a:t>
            </a:r>
            <a:endParaRPr lang="en-US" dirty="0" smtClean="0"/>
          </a:p>
          <a:p>
            <a:r>
              <a:rPr lang="en-US" dirty="0" smtClean="0"/>
              <a:t>Import session</a:t>
            </a:r>
            <a:endParaRPr lang="es-PR" dirty="0"/>
          </a:p>
          <a:p>
            <a:r>
              <a:rPr lang="es-PR" dirty="0" smtClean="0"/>
              <a:t> </a:t>
            </a:r>
            <a:r>
              <a:rPr lang="es-PR" dirty="0"/>
              <a:t>{% </a:t>
            </a:r>
            <a:r>
              <a:rPr lang="es-PR" dirty="0" err="1"/>
              <a:t>if</a:t>
            </a:r>
            <a:r>
              <a:rPr lang="es-PR" dirty="0"/>
              <a:t> </a:t>
            </a:r>
            <a:r>
              <a:rPr lang="es-PR" dirty="0" err="1"/>
              <a:t>session.logged_in</a:t>
            </a:r>
            <a:r>
              <a:rPr lang="es-PR" dirty="0"/>
              <a:t> </a:t>
            </a:r>
            <a:r>
              <a:rPr lang="es-PR" dirty="0" smtClean="0"/>
              <a:t>%}</a:t>
            </a:r>
          </a:p>
          <a:p>
            <a:r>
              <a:rPr lang="en-US" dirty="0" smtClean="0"/>
              <a:t>Add session key</a:t>
            </a:r>
            <a:endParaRPr lang="es-PR" dirty="0" smtClean="0"/>
          </a:p>
          <a:p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66830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Proyecto Blog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Queremos</a:t>
            </a:r>
            <a:r>
              <a:rPr lang="en-US" dirty="0" smtClean="0"/>
              <a:t> </a:t>
            </a:r>
            <a:r>
              <a:rPr lang="en-US" dirty="0" err="1" smtClean="0"/>
              <a:t>hacer</a:t>
            </a:r>
            <a:r>
              <a:rPr lang="en-US" dirty="0" smtClean="0"/>
              <a:t> un blog con lo </a:t>
            </a:r>
            <a:r>
              <a:rPr lang="en-US" dirty="0" err="1" smtClean="0"/>
              <a:t>siguiente</a:t>
            </a:r>
            <a:endParaRPr lang="en-US" dirty="0" smtClean="0"/>
          </a:p>
          <a:p>
            <a:pPr lvl="1"/>
            <a:r>
              <a:rPr lang="en-US" strike="sngStrike" dirty="0" err="1" smtClean="0"/>
              <a:t>Permite</a:t>
            </a:r>
            <a:r>
              <a:rPr lang="en-US" strike="sngStrike" dirty="0" smtClean="0"/>
              <a:t> a </a:t>
            </a:r>
            <a:r>
              <a:rPr lang="en-US" strike="sngStrike" dirty="0" err="1" smtClean="0"/>
              <a:t>usuarios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crear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cuenta</a:t>
            </a:r>
            <a:endParaRPr lang="en-US" strike="sngStrike" dirty="0" smtClean="0"/>
          </a:p>
          <a:p>
            <a:pPr lvl="1"/>
            <a:r>
              <a:rPr lang="en-US" strike="sngStrike" dirty="0" err="1" smtClean="0"/>
              <a:t>Guarda</a:t>
            </a:r>
            <a:r>
              <a:rPr lang="en-US" strike="sngStrike" dirty="0" smtClean="0"/>
              <a:t> la data</a:t>
            </a:r>
          </a:p>
          <a:p>
            <a:pPr lvl="1"/>
            <a:r>
              <a:rPr lang="en-US" strike="sngStrike" dirty="0" err="1" smtClean="0"/>
              <a:t>Permite</a:t>
            </a:r>
            <a:r>
              <a:rPr lang="en-US" strike="sngStrike" dirty="0" smtClean="0"/>
              <a:t> a </a:t>
            </a:r>
            <a:r>
              <a:rPr lang="en-US" strike="sngStrike" dirty="0" err="1" smtClean="0"/>
              <a:t>usuarios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logearse</a:t>
            </a:r>
            <a:r>
              <a:rPr lang="en-US" strike="sngStrike" dirty="0" smtClean="0"/>
              <a:t> al </a:t>
            </a:r>
            <a:r>
              <a:rPr lang="en-US" strike="sngStrike" dirty="0" err="1" smtClean="0"/>
              <a:t>sistema</a:t>
            </a:r>
            <a:endParaRPr lang="en-US" strike="sngStrike" dirty="0" smtClean="0"/>
          </a:p>
          <a:p>
            <a:pPr lvl="1"/>
            <a:r>
              <a:rPr lang="en-US" dirty="0" smtClean="0"/>
              <a:t>Los password </a:t>
            </a:r>
            <a:r>
              <a:rPr lang="en-US" dirty="0" err="1" smtClean="0"/>
              <a:t>estan</a:t>
            </a:r>
            <a:r>
              <a:rPr lang="en-US" dirty="0" smtClean="0"/>
              <a:t> </a:t>
            </a:r>
            <a:r>
              <a:rPr lang="en-US" dirty="0" err="1" smtClean="0"/>
              <a:t>seguros</a:t>
            </a:r>
            <a:endParaRPr lang="en-US" dirty="0" smtClean="0"/>
          </a:p>
          <a:p>
            <a:pPr lvl="1"/>
            <a:r>
              <a:rPr lang="en-US" dirty="0" err="1" smtClean="0"/>
              <a:t>Permite</a:t>
            </a:r>
            <a:r>
              <a:rPr lang="en-US" dirty="0" smtClean="0"/>
              <a:t> a </a:t>
            </a:r>
            <a:r>
              <a:rPr lang="en-US" dirty="0" err="1" smtClean="0"/>
              <a:t>usuarios</a:t>
            </a:r>
            <a:r>
              <a:rPr lang="en-US" dirty="0" smtClean="0"/>
              <a:t> </a:t>
            </a:r>
            <a:r>
              <a:rPr lang="en-US" dirty="0" err="1" smtClean="0"/>
              <a:t>salir</a:t>
            </a:r>
            <a:endParaRPr lang="en-US" dirty="0" smtClean="0"/>
          </a:p>
          <a:p>
            <a:pPr lvl="1"/>
            <a:r>
              <a:rPr lang="en-US" dirty="0" smtClean="0"/>
              <a:t>Nos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ver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posts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usuario</a:t>
            </a:r>
            <a:endParaRPr lang="en-US" dirty="0" smtClean="0"/>
          </a:p>
          <a:p>
            <a:pPr lvl="1"/>
            <a:r>
              <a:rPr lang="en-US" dirty="0" smtClean="0"/>
              <a:t>Los post </a:t>
            </a:r>
            <a:r>
              <a:rPr lang="en-US" dirty="0" err="1" smtClean="0"/>
              <a:t>salen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orden</a:t>
            </a:r>
            <a:r>
              <a:rPr lang="en-US" dirty="0" smtClean="0"/>
              <a:t> de </a:t>
            </a:r>
            <a:r>
              <a:rPr lang="en-US" dirty="0" err="1" smtClean="0"/>
              <a:t>fecha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70871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33600"/>
            <a:ext cx="6347713" cy="1320800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IMPORTANTE NECESITAN USAR HTTPS EN PRODUCCION</a:t>
            </a:r>
            <a:endParaRPr lang="es-PR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81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Cambiar</a:t>
            </a:r>
            <a:r>
              <a:rPr lang="en-US" dirty="0" smtClean="0"/>
              <a:t> el password a un hash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Usamos</a:t>
            </a:r>
            <a:r>
              <a:rPr lang="en-US" dirty="0" smtClean="0"/>
              <a:t> sha1 </a:t>
            </a:r>
            <a:r>
              <a:rPr lang="en-US" dirty="0" err="1" smtClean="0"/>
              <a:t>en</a:t>
            </a:r>
            <a:r>
              <a:rPr lang="en-US" dirty="0" smtClean="0"/>
              <a:t> el password</a:t>
            </a:r>
            <a:endParaRPr lang="es-PR" dirty="0" smtClean="0"/>
          </a:p>
          <a:p>
            <a:pPr lvl="1"/>
            <a:r>
              <a:rPr lang="es-PR" dirty="0" smtClean="0">
                <a:hlinkClick r:id="rId2"/>
              </a:rPr>
              <a:t>https</a:t>
            </a:r>
            <a:r>
              <a:rPr lang="es-PR" dirty="0">
                <a:hlinkClick r:id="rId2"/>
              </a:rPr>
              <a:t>://</a:t>
            </a:r>
            <a:r>
              <a:rPr lang="es-PR" dirty="0" smtClean="0">
                <a:hlinkClick r:id="rId2"/>
              </a:rPr>
              <a:t>docs.python.org/2/library/hashlib.html#module-hashlib</a:t>
            </a:r>
            <a:endParaRPr lang="es-PR" dirty="0" smtClean="0"/>
          </a:p>
          <a:p>
            <a:r>
              <a:rPr lang="en-US" dirty="0" smtClean="0"/>
              <a:t>import </a:t>
            </a:r>
            <a:r>
              <a:rPr lang="en-US" dirty="0" err="1" smtClean="0"/>
              <a:t>hashlib</a:t>
            </a:r>
            <a:endParaRPr lang="en-US" dirty="0" smtClean="0"/>
          </a:p>
          <a:p>
            <a:pPr lvl="1"/>
            <a:r>
              <a:rPr lang="en-US" dirty="0"/>
              <a:t>hashlib.sha224("Nobody inspects the </a:t>
            </a:r>
            <a:r>
              <a:rPr lang="en-US" dirty="0" err="1"/>
              <a:t>spammish</a:t>
            </a:r>
            <a:r>
              <a:rPr lang="en-US" dirty="0"/>
              <a:t> repetition").</a:t>
            </a:r>
            <a:r>
              <a:rPr lang="en-US" dirty="0" err="1"/>
              <a:t>hexdigest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Guardamos</a:t>
            </a:r>
            <a:r>
              <a:rPr lang="en-US" dirty="0" smtClean="0"/>
              <a:t> el hash y </a:t>
            </a:r>
            <a:r>
              <a:rPr lang="en-US" dirty="0" err="1" smtClean="0"/>
              <a:t>usamos</a:t>
            </a:r>
            <a:r>
              <a:rPr lang="en-US" dirty="0" smtClean="0"/>
              <a:t> </a:t>
            </a:r>
            <a:r>
              <a:rPr lang="en-US" dirty="0" err="1" smtClean="0"/>
              <a:t>eso</a:t>
            </a:r>
            <a:r>
              <a:rPr lang="en-US" dirty="0" smtClean="0"/>
              <a:t> para </a:t>
            </a:r>
            <a:r>
              <a:rPr lang="en-US" dirty="0" err="1" smtClean="0"/>
              <a:t>comparar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7763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Donaciones</a:t>
            </a:r>
            <a:r>
              <a:rPr lang="en-US" dirty="0" smtClean="0"/>
              <a:t>	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118" y="4800600"/>
            <a:ext cx="6347714" cy="3880773"/>
          </a:xfrm>
        </p:spPr>
        <p:txBody>
          <a:bodyPr/>
          <a:lstStyle/>
          <a:p>
            <a:r>
              <a:rPr lang="es-PR" dirty="0" smtClean="0"/>
              <a:t>Sponsor:</a:t>
            </a:r>
            <a:endParaRPr lang="es-PR" dirty="0"/>
          </a:p>
        </p:txBody>
      </p:sp>
      <p:pic>
        <p:nvPicPr>
          <p:cNvPr id="1026" name="Picture 2" descr="https://www.gearhost.com/Content/images/logo_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334000"/>
            <a:ext cx="4076700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761999" y="23129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R" smtClean="0"/>
              <a:t>ArrancaPR corre a base de donaciones cualquier cooperación es agradecida.</a:t>
            </a:r>
          </a:p>
          <a:p>
            <a:endParaRPr lang="es-PR" smtClean="0"/>
          </a:p>
          <a:p>
            <a:r>
              <a:rPr lang="es-PR" smtClean="0"/>
              <a:t>Paypal en : http://arrancapr.org/about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76049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Proyecto Blog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Queremos</a:t>
            </a:r>
            <a:r>
              <a:rPr lang="en-US" dirty="0" smtClean="0"/>
              <a:t> </a:t>
            </a:r>
            <a:r>
              <a:rPr lang="en-US" dirty="0" err="1" smtClean="0"/>
              <a:t>hacer</a:t>
            </a:r>
            <a:r>
              <a:rPr lang="en-US" dirty="0" smtClean="0"/>
              <a:t> un blog con lo </a:t>
            </a:r>
            <a:r>
              <a:rPr lang="en-US" dirty="0" err="1" smtClean="0"/>
              <a:t>siguiente</a:t>
            </a:r>
            <a:endParaRPr lang="en-US" dirty="0" smtClean="0"/>
          </a:p>
          <a:p>
            <a:pPr lvl="1"/>
            <a:r>
              <a:rPr lang="en-US" strike="sngStrike" dirty="0" err="1" smtClean="0"/>
              <a:t>Permite</a:t>
            </a:r>
            <a:r>
              <a:rPr lang="en-US" strike="sngStrike" dirty="0" smtClean="0"/>
              <a:t> a </a:t>
            </a:r>
            <a:r>
              <a:rPr lang="en-US" strike="sngStrike" dirty="0" err="1" smtClean="0"/>
              <a:t>usuarios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crear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cuenta</a:t>
            </a:r>
            <a:endParaRPr lang="en-US" strike="sngStrike" dirty="0" smtClean="0"/>
          </a:p>
          <a:p>
            <a:pPr lvl="1"/>
            <a:r>
              <a:rPr lang="en-US" strike="sngStrike" dirty="0" err="1" smtClean="0"/>
              <a:t>Guarda</a:t>
            </a:r>
            <a:r>
              <a:rPr lang="en-US" strike="sngStrike" dirty="0" smtClean="0"/>
              <a:t> la data</a:t>
            </a:r>
          </a:p>
          <a:p>
            <a:pPr lvl="1"/>
            <a:r>
              <a:rPr lang="en-US" strike="sngStrike" dirty="0" err="1" smtClean="0"/>
              <a:t>Permite</a:t>
            </a:r>
            <a:r>
              <a:rPr lang="en-US" strike="sngStrike" dirty="0" smtClean="0"/>
              <a:t> a </a:t>
            </a:r>
            <a:r>
              <a:rPr lang="en-US" strike="sngStrike" dirty="0" err="1" smtClean="0"/>
              <a:t>usuarios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logearse</a:t>
            </a:r>
            <a:r>
              <a:rPr lang="en-US" strike="sngStrike" dirty="0" smtClean="0"/>
              <a:t> al </a:t>
            </a:r>
            <a:r>
              <a:rPr lang="en-US" strike="sngStrike" dirty="0" err="1" smtClean="0"/>
              <a:t>sistema</a:t>
            </a:r>
            <a:endParaRPr lang="en-US" strike="sngStrike" dirty="0" smtClean="0"/>
          </a:p>
          <a:p>
            <a:pPr lvl="1"/>
            <a:r>
              <a:rPr lang="en-US" strike="sngStrike" dirty="0" smtClean="0"/>
              <a:t>Los password </a:t>
            </a:r>
            <a:r>
              <a:rPr lang="en-US" strike="sngStrike" dirty="0" err="1" smtClean="0"/>
              <a:t>estan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seguros</a:t>
            </a:r>
            <a:endParaRPr lang="en-US" strike="sngStrike" dirty="0" smtClean="0"/>
          </a:p>
          <a:p>
            <a:pPr lvl="1"/>
            <a:r>
              <a:rPr lang="en-US" dirty="0" err="1" smtClean="0"/>
              <a:t>Permite</a:t>
            </a:r>
            <a:r>
              <a:rPr lang="en-US" dirty="0" smtClean="0"/>
              <a:t> a </a:t>
            </a:r>
            <a:r>
              <a:rPr lang="en-US" dirty="0" err="1" smtClean="0"/>
              <a:t>usuarios</a:t>
            </a:r>
            <a:r>
              <a:rPr lang="en-US" dirty="0" smtClean="0"/>
              <a:t> </a:t>
            </a:r>
            <a:r>
              <a:rPr lang="en-US" dirty="0" err="1" smtClean="0"/>
              <a:t>salir</a:t>
            </a:r>
            <a:endParaRPr lang="en-US" dirty="0" smtClean="0"/>
          </a:p>
          <a:p>
            <a:pPr lvl="1"/>
            <a:r>
              <a:rPr lang="en-US" dirty="0" smtClean="0"/>
              <a:t>Nos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ver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posts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usuario</a:t>
            </a:r>
            <a:endParaRPr lang="en-US" dirty="0" smtClean="0"/>
          </a:p>
          <a:p>
            <a:pPr lvl="1"/>
            <a:r>
              <a:rPr lang="en-US" dirty="0" smtClean="0"/>
              <a:t>Los post </a:t>
            </a:r>
            <a:r>
              <a:rPr lang="en-US" dirty="0" err="1" smtClean="0"/>
              <a:t>salen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orden</a:t>
            </a:r>
            <a:r>
              <a:rPr lang="en-US" dirty="0" smtClean="0"/>
              <a:t> de </a:t>
            </a:r>
            <a:r>
              <a:rPr lang="en-US" dirty="0" err="1" smtClean="0"/>
              <a:t>fecha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65355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Removiendo</a:t>
            </a:r>
            <a:r>
              <a:rPr lang="en-US" dirty="0" smtClean="0"/>
              <a:t> el cookie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Volvemos</a:t>
            </a:r>
            <a:r>
              <a:rPr lang="en-US" dirty="0" smtClean="0"/>
              <a:t> a </a:t>
            </a:r>
            <a:r>
              <a:rPr lang="en-US" dirty="0" err="1" smtClean="0"/>
              <a:t>setearla</a:t>
            </a:r>
            <a:r>
              <a:rPr lang="en-US" dirty="0" smtClean="0"/>
              <a:t> con un valor </a:t>
            </a:r>
            <a:r>
              <a:rPr lang="en-US" dirty="0" err="1" smtClean="0"/>
              <a:t>vacio</a:t>
            </a:r>
            <a:r>
              <a:rPr lang="en-US" dirty="0" smtClean="0"/>
              <a:t> y que expire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resp.set_cookie</a:t>
            </a:r>
            <a:r>
              <a:rPr lang="en-US" dirty="0" smtClean="0"/>
              <a:t>(variable name', </a:t>
            </a:r>
            <a:r>
              <a:rPr lang="en-US" dirty="0"/>
              <a:t>'', expires=0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0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instantaneo</a:t>
            </a:r>
            <a:r>
              <a:rPr lang="en-US" dirty="0" smtClean="0"/>
              <a:t> </a:t>
            </a:r>
            <a:r>
              <a:rPr lang="en-US" dirty="0" err="1" smtClean="0"/>
              <a:t>asi</a:t>
            </a:r>
            <a:r>
              <a:rPr lang="en-US" dirty="0" smtClean="0"/>
              <a:t> que </a:t>
            </a:r>
            <a:r>
              <a:rPr lang="en-US" dirty="0" err="1" smtClean="0"/>
              <a:t>desaparece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5182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Proyecto Blog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Queremos</a:t>
            </a:r>
            <a:r>
              <a:rPr lang="en-US" dirty="0" smtClean="0"/>
              <a:t> </a:t>
            </a:r>
            <a:r>
              <a:rPr lang="en-US" dirty="0" err="1" smtClean="0"/>
              <a:t>hacer</a:t>
            </a:r>
            <a:r>
              <a:rPr lang="en-US" dirty="0" smtClean="0"/>
              <a:t> un blog con lo </a:t>
            </a:r>
            <a:r>
              <a:rPr lang="en-US" dirty="0" err="1" smtClean="0"/>
              <a:t>siguiente</a:t>
            </a:r>
            <a:endParaRPr lang="en-US" dirty="0" smtClean="0"/>
          </a:p>
          <a:p>
            <a:pPr lvl="1"/>
            <a:r>
              <a:rPr lang="en-US" strike="sngStrike" dirty="0" err="1" smtClean="0"/>
              <a:t>Permite</a:t>
            </a:r>
            <a:r>
              <a:rPr lang="en-US" strike="sngStrike" dirty="0" smtClean="0"/>
              <a:t> a </a:t>
            </a:r>
            <a:r>
              <a:rPr lang="en-US" strike="sngStrike" dirty="0" err="1" smtClean="0"/>
              <a:t>usuarios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crear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cuenta</a:t>
            </a:r>
            <a:endParaRPr lang="en-US" strike="sngStrike" dirty="0" smtClean="0"/>
          </a:p>
          <a:p>
            <a:pPr lvl="1"/>
            <a:r>
              <a:rPr lang="en-US" strike="sngStrike" dirty="0" err="1" smtClean="0"/>
              <a:t>Guarda</a:t>
            </a:r>
            <a:r>
              <a:rPr lang="en-US" strike="sngStrike" dirty="0" smtClean="0"/>
              <a:t> la data</a:t>
            </a:r>
          </a:p>
          <a:p>
            <a:pPr lvl="1"/>
            <a:r>
              <a:rPr lang="en-US" strike="sngStrike" dirty="0" err="1" smtClean="0"/>
              <a:t>Permite</a:t>
            </a:r>
            <a:r>
              <a:rPr lang="en-US" strike="sngStrike" dirty="0" smtClean="0"/>
              <a:t> a </a:t>
            </a:r>
            <a:r>
              <a:rPr lang="en-US" strike="sngStrike" dirty="0" err="1" smtClean="0"/>
              <a:t>usuarios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logearse</a:t>
            </a:r>
            <a:r>
              <a:rPr lang="en-US" strike="sngStrike" dirty="0" smtClean="0"/>
              <a:t> al </a:t>
            </a:r>
            <a:r>
              <a:rPr lang="en-US" strike="sngStrike" dirty="0" err="1" smtClean="0"/>
              <a:t>sistema</a:t>
            </a:r>
            <a:endParaRPr lang="en-US" strike="sngStrike" dirty="0" smtClean="0"/>
          </a:p>
          <a:p>
            <a:pPr lvl="1"/>
            <a:r>
              <a:rPr lang="en-US" strike="sngStrike" dirty="0" smtClean="0"/>
              <a:t>Los password </a:t>
            </a:r>
            <a:r>
              <a:rPr lang="en-US" strike="sngStrike" dirty="0" err="1" smtClean="0"/>
              <a:t>estan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seguros</a:t>
            </a:r>
            <a:endParaRPr lang="en-US" strike="sngStrike" dirty="0" smtClean="0"/>
          </a:p>
          <a:p>
            <a:pPr lvl="1"/>
            <a:r>
              <a:rPr lang="en-US" strike="sngStrike" dirty="0" err="1" smtClean="0"/>
              <a:t>Permite</a:t>
            </a:r>
            <a:r>
              <a:rPr lang="en-US" strike="sngStrike" dirty="0" smtClean="0"/>
              <a:t> a </a:t>
            </a:r>
            <a:r>
              <a:rPr lang="en-US" u="sng" strike="sngStrike" dirty="0" err="1" smtClean="0"/>
              <a:t>usuarios</a:t>
            </a:r>
            <a:r>
              <a:rPr lang="en-US" u="sng" strike="sngStrike" dirty="0" smtClean="0"/>
              <a:t> </a:t>
            </a:r>
            <a:r>
              <a:rPr lang="en-US" u="sng" strike="sngStrike" dirty="0" err="1" smtClean="0"/>
              <a:t>salir</a:t>
            </a:r>
            <a:endParaRPr lang="en-US" u="sng" strike="sngStrike" dirty="0" smtClean="0"/>
          </a:p>
          <a:p>
            <a:pPr lvl="1"/>
            <a:r>
              <a:rPr lang="en-US" dirty="0" smtClean="0"/>
              <a:t>Nos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ver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posts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usuario</a:t>
            </a:r>
            <a:endParaRPr lang="en-US" dirty="0" smtClean="0"/>
          </a:p>
          <a:p>
            <a:pPr lvl="1"/>
            <a:r>
              <a:rPr lang="en-US" dirty="0" smtClean="0"/>
              <a:t>Los post </a:t>
            </a:r>
            <a:r>
              <a:rPr lang="en-US" dirty="0" err="1" smtClean="0"/>
              <a:t>salen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orden</a:t>
            </a:r>
            <a:r>
              <a:rPr lang="en-US" dirty="0" smtClean="0"/>
              <a:t> de </a:t>
            </a:r>
            <a:r>
              <a:rPr lang="en-US" dirty="0" err="1" smtClean="0"/>
              <a:t>fecha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50538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R" dirty="0" smtClean="0"/>
              <a:t>Tarea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3880773"/>
          </a:xfrm>
        </p:spPr>
        <p:txBody>
          <a:bodyPr>
            <a:normAutofit/>
          </a:bodyPr>
          <a:lstStyle/>
          <a:p>
            <a:r>
              <a:rPr lang="es-PR" dirty="0" smtClean="0"/>
              <a:t>Leer:</a:t>
            </a:r>
          </a:p>
          <a:p>
            <a:pPr lvl="1"/>
            <a:r>
              <a:rPr lang="es-PR" dirty="0">
                <a:hlinkClick r:id="rId2"/>
              </a:rPr>
              <a:t>https://</a:t>
            </a:r>
            <a:r>
              <a:rPr lang="es-PR" dirty="0" smtClean="0">
                <a:hlinkClick r:id="rId2"/>
              </a:rPr>
              <a:t>api.mongodb.org/python/current/tutorial.html</a:t>
            </a:r>
            <a:endParaRPr lang="es-PR" dirty="0" smtClean="0"/>
          </a:p>
          <a:p>
            <a:r>
              <a:rPr lang="es-PR" dirty="0" smtClean="0"/>
              <a:t>Para hacer:</a:t>
            </a:r>
          </a:p>
          <a:p>
            <a:pPr lvl="1"/>
            <a:r>
              <a:rPr lang="en-US" dirty="0" err="1" smtClean="0"/>
              <a:t>Añadirle</a:t>
            </a:r>
            <a:r>
              <a:rPr lang="en-US" dirty="0" smtClean="0"/>
              <a:t> data al profile de </a:t>
            </a:r>
            <a:r>
              <a:rPr lang="en-US" dirty="0" err="1" smtClean="0"/>
              <a:t>usuario</a:t>
            </a:r>
            <a:r>
              <a:rPr lang="en-US" dirty="0" smtClean="0"/>
              <a:t>. </a:t>
            </a:r>
            <a:r>
              <a:rPr lang="en-US" dirty="0" err="1" smtClean="0"/>
              <a:t>Foto</a:t>
            </a:r>
            <a:r>
              <a:rPr lang="en-US" dirty="0" smtClean="0"/>
              <a:t> personal y </a:t>
            </a:r>
            <a:r>
              <a:rPr lang="en-US" dirty="0" err="1" smtClean="0"/>
              <a:t>mensaje</a:t>
            </a:r>
            <a:r>
              <a:rPr lang="en-US" dirty="0" smtClean="0"/>
              <a:t> de 100 </a:t>
            </a:r>
            <a:r>
              <a:rPr lang="en-US" dirty="0" err="1" smtClean="0"/>
              <a:t>caracteres</a:t>
            </a:r>
            <a:r>
              <a:rPr lang="en-US" dirty="0" smtClean="0"/>
              <a:t> que </a:t>
            </a:r>
            <a:r>
              <a:rPr lang="en-US" dirty="0" err="1" smtClean="0"/>
              <a:t>guarde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mongo.</a:t>
            </a:r>
            <a:endParaRPr lang="es-PR" dirty="0" smtClean="0"/>
          </a:p>
          <a:p>
            <a:r>
              <a:rPr lang="es-PR" dirty="0" smtClean="0"/>
              <a:t>Para Preguntas:</a:t>
            </a:r>
          </a:p>
          <a:p>
            <a:pPr lvl="1"/>
            <a:r>
              <a:rPr lang="es-PR" dirty="0" smtClean="0"/>
              <a:t>alfredo@arrancapr.org</a:t>
            </a:r>
          </a:p>
        </p:txBody>
      </p:sp>
    </p:spTree>
    <p:extLst>
      <p:ext uri="{BB962C8B-B14F-4D97-AF65-F5344CB8AC3E}">
        <p14:creationId xmlns:p14="http://schemas.microsoft.com/office/powerpoint/2010/main" val="407311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s-PR" dirty="0" smtClean="0"/>
              <a:t>Clase </a:t>
            </a:r>
            <a:r>
              <a:rPr lang="es-PR" dirty="0" smtClean="0"/>
              <a:t>4: </a:t>
            </a:r>
            <a:r>
              <a:rPr lang="es-PR" dirty="0" err="1" smtClean="0"/>
              <a:t>MongoDb</a:t>
            </a:r>
            <a:r>
              <a:rPr lang="es-PR" dirty="0" smtClean="0"/>
              <a:t> and </a:t>
            </a:r>
            <a:r>
              <a:rPr lang="es-PR" dirty="0" err="1" smtClean="0"/>
              <a:t>Pymongo</a:t>
            </a:r>
            <a:endParaRPr lang="es-PR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153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R" dirty="0" smtClean="0"/>
              <a:t>Agenda: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Proyecto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MongoDb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PyMongo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Proyecto Login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R" dirty="0" smtClean="0"/>
          </a:p>
        </p:txBody>
      </p:sp>
    </p:spTree>
    <p:extLst>
      <p:ext uri="{BB962C8B-B14F-4D97-AF65-F5344CB8AC3E}">
        <p14:creationId xmlns:p14="http://schemas.microsoft.com/office/powerpoint/2010/main" val="305078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Proyecto Blog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Queremos</a:t>
            </a:r>
            <a:r>
              <a:rPr lang="en-US" dirty="0" smtClean="0"/>
              <a:t> </a:t>
            </a:r>
            <a:r>
              <a:rPr lang="en-US" dirty="0" err="1" smtClean="0"/>
              <a:t>hacer</a:t>
            </a:r>
            <a:r>
              <a:rPr lang="en-US" dirty="0" smtClean="0"/>
              <a:t> un blog con lo </a:t>
            </a:r>
            <a:r>
              <a:rPr lang="en-US" dirty="0" err="1" smtClean="0"/>
              <a:t>siguiente</a:t>
            </a:r>
            <a:endParaRPr lang="en-US" dirty="0" smtClean="0"/>
          </a:p>
          <a:p>
            <a:pPr lvl="1"/>
            <a:r>
              <a:rPr lang="en-US" dirty="0" err="1" smtClean="0"/>
              <a:t>Permite</a:t>
            </a:r>
            <a:r>
              <a:rPr lang="en-US" dirty="0" smtClean="0"/>
              <a:t> a </a:t>
            </a:r>
            <a:r>
              <a:rPr lang="en-US" dirty="0" err="1" smtClean="0"/>
              <a:t>usuarios</a:t>
            </a:r>
            <a:r>
              <a:rPr lang="en-US" dirty="0" smtClean="0"/>
              <a:t> </a:t>
            </a:r>
            <a:r>
              <a:rPr lang="en-US" dirty="0" err="1" smtClean="0"/>
              <a:t>crear</a:t>
            </a:r>
            <a:r>
              <a:rPr lang="en-US" dirty="0" smtClean="0"/>
              <a:t> </a:t>
            </a:r>
            <a:r>
              <a:rPr lang="en-US" dirty="0" err="1" smtClean="0"/>
              <a:t>cuenta</a:t>
            </a:r>
            <a:endParaRPr lang="en-US" dirty="0" smtClean="0"/>
          </a:p>
          <a:p>
            <a:pPr lvl="1"/>
            <a:r>
              <a:rPr lang="en-US" dirty="0" err="1" smtClean="0"/>
              <a:t>Guarda</a:t>
            </a:r>
            <a:r>
              <a:rPr lang="en-US" dirty="0" smtClean="0"/>
              <a:t> la data</a:t>
            </a:r>
          </a:p>
          <a:p>
            <a:pPr lvl="1"/>
            <a:r>
              <a:rPr lang="en-US" dirty="0" err="1" smtClean="0"/>
              <a:t>Permite</a:t>
            </a:r>
            <a:r>
              <a:rPr lang="en-US" dirty="0" smtClean="0"/>
              <a:t> a </a:t>
            </a:r>
            <a:r>
              <a:rPr lang="en-US" dirty="0" err="1" smtClean="0"/>
              <a:t>usuarios</a:t>
            </a:r>
            <a:r>
              <a:rPr lang="en-US" dirty="0" smtClean="0"/>
              <a:t> </a:t>
            </a:r>
            <a:r>
              <a:rPr lang="en-US" dirty="0" err="1" smtClean="0"/>
              <a:t>logearse</a:t>
            </a:r>
            <a:r>
              <a:rPr lang="en-US" dirty="0" smtClean="0"/>
              <a:t> al </a:t>
            </a:r>
            <a:r>
              <a:rPr lang="en-US" dirty="0" err="1" smtClean="0"/>
              <a:t>sistema</a:t>
            </a:r>
            <a:endParaRPr lang="en-US" dirty="0" smtClean="0"/>
          </a:p>
          <a:p>
            <a:pPr lvl="1"/>
            <a:r>
              <a:rPr lang="en-US" dirty="0" smtClean="0"/>
              <a:t>Los password </a:t>
            </a:r>
            <a:r>
              <a:rPr lang="en-US" dirty="0" err="1" smtClean="0"/>
              <a:t>estan</a:t>
            </a:r>
            <a:r>
              <a:rPr lang="en-US" dirty="0" smtClean="0"/>
              <a:t> </a:t>
            </a:r>
            <a:r>
              <a:rPr lang="en-US" dirty="0" err="1" smtClean="0"/>
              <a:t>seguros</a:t>
            </a:r>
            <a:endParaRPr lang="en-US" dirty="0" smtClean="0"/>
          </a:p>
          <a:p>
            <a:pPr lvl="1"/>
            <a:r>
              <a:rPr lang="en-US" dirty="0" err="1" smtClean="0"/>
              <a:t>Permite</a:t>
            </a:r>
            <a:r>
              <a:rPr lang="en-US" dirty="0" smtClean="0"/>
              <a:t> a </a:t>
            </a:r>
            <a:r>
              <a:rPr lang="en-US" dirty="0" err="1" smtClean="0"/>
              <a:t>usuarios</a:t>
            </a:r>
            <a:r>
              <a:rPr lang="en-US" dirty="0" smtClean="0"/>
              <a:t> </a:t>
            </a:r>
            <a:r>
              <a:rPr lang="en-US" dirty="0" err="1" smtClean="0"/>
              <a:t>salir</a:t>
            </a:r>
            <a:endParaRPr lang="en-US" dirty="0" smtClean="0"/>
          </a:p>
          <a:p>
            <a:pPr lvl="1"/>
            <a:r>
              <a:rPr lang="en-US" dirty="0" smtClean="0"/>
              <a:t>Nos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ver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posts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usuario</a:t>
            </a:r>
            <a:endParaRPr lang="en-US" dirty="0" smtClean="0"/>
          </a:p>
          <a:p>
            <a:pPr lvl="1"/>
            <a:r>
              <a:rPr lang="en-US" dirty="0" smtClean="0"/>
              <a:t>Los post </a:t>
            </a:r>
            <a:r>
              <a:rPr lang="en-US" dirty="0" err="1" smtClean="0"/>
              <a:t>salen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orden</a:t>
            </a:r>
            <a:r>
              <a:rPr lang="en-US" dirty="0" smtClean="0"/>
              <a:t> de </a:t>
            </a:r>
            <a:r>
              <a:rPr lang="en-US" dirty="0" err="1" smtClean="0"/>
              <a:t>fecha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28723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 DB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 Oriented Database</a:t>
            </a:r>
          </a:p>
          <a:p>
            <a:r>
              <a:rPr lang="en-US" dirty="0" smtClean="0"/>
              <a:t>Se llama mongo </a:t>
            </a:r>
            <a:r>
              <a:rPr lang="en-US" dirty="0" err="1" smtClean="0"/>
              <a:t>por</a:t>
            </a:r>
            <a:r>
              <a:rPr lang="en-US" dirty="0" smtClean="0"/>
              <a:t> “Humongous”</a:t>
            </a:r>
          </a:p>
          <a:p>
            <a:r>
              <a:rPr lang="en-US" dirty="0" err="1" smtClean="0"/>
              <a:t>Facil</a:t>
            </a:r>
            <a:r>
              <a:rPr lang="en-US" dirty="0" smtClean="0"/>
              <a:t> de replica</a:t>
            </a:r>
          </a:p>
          <a:p>
            <a:r>
              <a:rPr lang="en-US" dirty="0" err="1" smtClean="0"/>
              <a:t>Depende</a:t>
            </a:r>
            <a:r>
              <a:rPr lang="en-US" dirty="0" smtClean="0"/>
              <a:t> de </a:t>
            </a:r>
            <a:r>
              <a:rPr lang="en-US" dirty="0" err="1" smtClean="0"/>
              <a:t>tecnica</a:t>
            </a:r>
            <a:r>
              <a:rPr lang="en-US" dirty="0" smtClean="0"/>
              <a:t> map-reduce para </a:t>
            </a:r>
            <a:r>
              <a:rPr lang="en-US" dirty="0" err="1" smtClean="0"/>
              <a:t>trabajar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el</a:t>
            </a:r>
          </a:p>
          <a:p>
            <a:r>
              <a:rPr lang="en-US" dirty="0" err="1" smtClean="0"/>
              <a:t>Usa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de </a:t>
            </a:r>
            <a:r>
              <a:rPr lang="en-US" dirty="0" err="1" smtClean="0"/>
              <a:t>sql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05906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Consistencia</a:t>
            </a:r>
            <a:r>
              <a:rPr lang="en-US" dirty="0" smtClean="0"/>
              <a:t> -  </a:t>
            </a:r>
            <a:r>
              <a:rPr lang="en-US" dirty="0" err="1" smtClean="0"/>
              <a:t>Tu</a:t>
            </a:r>
            <a:r>
              <a:rPr lang="en-US" dirty="0" smtClean="0"/>
              <a:t> data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correcta</a:t>
            </a:r>
            <a:r>
              <a:rPr lang="en-US" dirty="0" smtClean="0"/>
              <a:t> </a:t>
            </a:r>
            <a:r>
              <a:rPr lang="en-US" dirty="0" err="1" smtClean="0"/>
              <a:t>siempre</a:t>
            </a:r>
            <a:r>
              <a:rPr lang="en-US" dirty="0" smtClean="0"/>
              <a:t> y </a:t>
            </a:r>
            <a:r>
              <a:rPr lang="en-US" dirty="0" err="1" smtClean="0"/>
              <a:t>cuando</a:t>
            </a:r>
            <a:r>
              <a:rPr lang="en-US" dirty="0" smtClean="0"/>
              <a:t> sea </a:t>
            </a:r>
            <a:r>
              <a:rPr lang="en-US" dirty="0" err="1" smtClean="0"/>
              <a:t>en</a:t>
            </a:r>
            <a:r>
              <a:rPr lang="en-US" dirty="0" smtClean="0"/>
              <a:t> un </a:t>
            </a:r>
            <a:r>
              <a:rPr lang="en-US" dirty="0" err="1" smtClean="0"/>
              <a:t>documento</a:t>
            </a:r>
            <a:r>
              <a:rPr lang="en-US" dirty="0" smtClean="0"/>
              <a:t>.</a:t>
            </a:r>
          </a:p>
          <a:p>
            <a:r>
              <a:rPr lang="en-US" dirty="0" smtClean="0"/>
              <a:t>“Availability” – </a:t>
            </a:r>
            <a:r>
              <a:rPr lang="en-US" dirty="0" err="1" smtClean="0"/>
              <a:t>Puedes</a:t>
            </a:r>
            <a:r>
              <a:rPr lang="en-US" dirty="0" smtClean="0"/>
              <a:t> leer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coleccion</a:t>
            </a:r>
            <a:r>
              <a:rPr lang="en-US" dirty="0" smtClean="0"/>
              <a:t> </a:t>
            </a:r>
            <a:r>
              <a:rPr lang="en-US" dirty="0" err="1" smtClean="0"/>
              <a:t>todo</a:t>
            </a:r>
            <a:r>
              <a:rPr lang="en-US" dirty="0" smtClean="0"/>
              <a:t> el </a:t>
            </a:r>
            <a:r>
              <a:rPr lang="en-US" dirty="0" err="1" smtClean="0"/>
              <a:t>tiempo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Tolerante</a:t>
            </a:r>
            <a:r>
              <a:rPr lang="en-US" dirty="0" smtClean="0"/>
              <a:t> a </a:t>
            </a:r>
            <a:r>
              <a:rPr lang="en-US" dirty="0" err="1" smtClean="0"/>
              <a:t>Particion</a:t>
            </a:r>
            <a:r>
              <a:rPr lang="en-US" dirty="0" smtClean="0"/>
              <a:t> –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coleccion</a:t>
            </a:r>
            <a:r>
              <a:rPr lang="en-US" dirty="0" smtClean="0"/>
              <a:t> de </a:t>
            </a:r>
            <a:r>
              <a:rPr lang="en-US" dirty="0" err="1" smtClean="0"/>
              <a:t>documentos</a:t>
            </a:r>
            <a:r>
              <a:rPr lang="en-US" dirty="0" smtClean="0"/>
              <a:t> </a:t>
            </a:r>
            <a:r>
              <a:rPr lang="en-US" dirty="0" err="1" smtClean="0"/>
              <a:t>siempre</a:t>
            </a:r>
            <a:r>
              <a:rPr lang="en-US" dirty="0" smtClean="0"/>
              <a:t> se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dividir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multiples </a:t>
            </a:r>
            <a:r>
              <a:rPr lang="en-US" dirty="0" err="1" smtClean="0"/>
              <a:t>maquinas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815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a Mongo DB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mlab</a:t>
            </a:r>
            <a:endParaRPr lang="en-US" dirty="0" smtClean="0"/>
          </a:p>
          <a:p>
            <a:r>
              <a:rPr lang="en-US" dirty="0" smtClean="0"/>
              <a:t>Si </a:t>
            </a:r>
            <a:r>
              <a:rPr lang="en-US" dirty="0" err="1" smtClean="0"/>
              <a:t>usas</a:t>
            </a:r>
            <a:r>
              <a:rPr lang="en-US" dirty="0" smtClean="0"/>
              <a:t>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cuenta</a:t>
            </a:r>
            <a:r>
              <a:rPr lang="en-US" dirty="0" smtClean="0"/>
              <a:t> </a:t>
            </a:r>
            <a:r>
              <a:rPr lang="en-US" dirty="0" err="1" smtClean="0"/>
              <a:t>ponle</a:t>
            </a:r>
            <a:r>
              <a:rPr lang="en-US" dirty="0" smtClean="0"/>
              <a:t> </a:t>
            </a:r>
            <a:r>
              <a:rPr lang="en-US" dirty="0" err="1" smtClean="0"/>
              <a:t>tu</a:t>
            </a:r>
            <a:r>
              <a:rPr lang="en-US" dirty="0" smtClean="0"/>
              <a:t> </a:t>
            </a:r>
            <a:r>
              <a:rPr lang="en-US" dirty="0" err="1" smtClean="0"/>
              <a:t>nombre</a:t>
            </a:r>
            <a:r>
              <a:rPr lang="en-US" dirty="0" smtClean="0"/>
              <a:t> al </a:t>
            </a:r>
            <a:r>
              <a:rPr lang="en-US" dirty="0" err="1" smtClean="0"/>
              <a:t>frente</a:t>
            </a:r>
            <a:r>
              <a:rPr lang="en-US" dirty="0" smtClean="0"/>
              <a:t> a las </a:t>
            </a:r>
            <a:r>
              <a:rPr lang="en-US" dirty="0" err="1" smtClean="0"/>
              <a:t>tablas</a:t>
            </a:r>
            <a:endParaRPr lang="en-US" dirty="0" smtClean="0"/>
          </a:p>
          <a:p>
            <a:r>
              <a:rPr lang="en-US" dirty="0" smtClean="0"/>
              <a:t>Para la </a:t>
            </a:r>
            <a:r>
              <a:rPr lang="en-US" dirty="0" err="1" smtClean="0"/>
              <a:t>clase</a:t>
            </a:r>
            <a:r>
              <a:rPr lang="en-US" dirty="0" smtClean="0"/>
              <a:t> </a:t>
            </a:r>
            <a:r>
              <a:rPr lang="en-US" dirty="0" err="1" smtClean="0"/>
              <a:t>tengo</a:t>
            </a:r>
            <a:r>
              <a:rPr lang="en-US" dirty="0" smtClean="0"/>
              <a:t> un sandbox gratis</a:t>
            </a:r>
          </a:p>
          <a:p>
            <a:r>
              <a:rPr lang="en-US" dirty="0" smtClean="0"/>
              <a:t>Con la </a:t>
            </a:r>
            <a:r>
              <a:rPr lang="en-US" dirty="0" err="1" smtClean="0"/>
              <a:t>siguiente</a:t>
            </a:r>
            <a:r>
              <a:rPr lang="en-US" dirty="0" smtClean="0"/>
              <a:t> info</a:t>
            </a:r>
          </a:p>
          <a:p>
            <a:r>
              <a:rPr lang="es-PR" dirty="0"/>
              <a:t>mongodb://&lt;dbuser&gt;:&lt;dbpassword&gt;@</a:t>
            </a:r>
            <a:r>
              <a:rPr lang="es-PR" dirty="0" smtClean="0"/>
              <a:t>ds051788.mlab.com:51788/class</a:t>
            </a:r>
          </a:p>
          <a:p>
            <a:r>
              <a:rPr lang="en-US" dirty="0" smtClean="0"/>
              <a:t>User</a:t>
            </a:r>
          </a:p>
          <a:p>
            <a:pPr lvl="1"/>
            <a:r>
              <a:rPr lang="en-US" dirty="0" smtClean="0"/>
              <a:t>user</a:t>
            </a:r>
          </a:p>
          <a:p>
            <a:r>
              <a:rPr lang="en-US" dirty="0" smtClean="0"/>
              <a:t>Password</a:t>
            </a:r>
          </a:p>
          <a:p>
            <a:pPr lvl="1"/>
            <a:r>
              <a:rPr lang="en-US" dirty="0" smtClean="0"/>
              <a:t>pass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402273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PyMongo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930400"/>
            <a:ext cx="6347714" cy="4110963"/>
          </a:xfrm>
        </p:spPr>
        <p:txBody>
          <a:bodyPr/>
          <a:lstStyle/>
          <a:p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libreria</a:t>
            </a:r>
            <a:r>
              <a:rPr lang="en-US" dirty="0" smtClean="0"/>
              <a:t> de python que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acceso</a:t>
            </a:r>
            <a:r>
              <a:rPr lang="en-US" dirty="0" smtClean="0"/>
              <a:t> a bases de </a:t>
            </a:r>
            <a:r>
              <a:rPr lang="en-US" dirty="0" err="1" smtClean="0"/>
              <a:t>dato</a:t>
            </a:r>
            <a:r>
              <a:rPr lang="en-US" dirty="0" smtClean="0"/>
              <a:t> de mongo</a:t>
            </a:r>
          </a:p>
          <a:p>
            <a:r>
              <a:rPr lang="en-US" dirty="0" smtClean="0"/>
              <a:t>Se </a:t>
            </a:r>
            <a:r>
              <a:rPr lang="en-US" dirty="0" err="1" smtClean="0"/>
              <a:t>instala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file-&gt;settings-&gt;project interpreter</a:t>
            </a:r>
          </a:p>
          <a:p>
            <a:r>
              <a:rPr lang="en-US" dirty="0" smtClean="0"/>
              <a:t>Para </a:t>
            </a:r>
            <a:r>
              <a:rPr lang="en-US" dirty="0" err="1" smtClean="0"/>
              <a:t>abrir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conexion</a:t>
            </a:r>
            <a:r>
              <a:rPr lang="en-US" dirty="0" smtClean="0"/>
              <a:t> se </a:t>
            </a:r>
            <a:r>
              <a:rPr lang="en-US" dirty="0" err="1" smtClean="0"/>
              <a:t>hace</a:t>
            </a:r>
            <a:r>
              <a:rPr lang="en-US" dirty="0" smtClean="0"/>
              <a:t> de la </a:t>
            </a:r>
            <a:r>
              <a:rPr lang="en-US" dirty="0" err="1" smtClean="0"/>
              <a:t>siguiente</a:t>
            </a:r>
            <a:r>
              <a:rPr lang="en-US" dirty="0" smtClean="0"/>
              <a:t> </a:t>
            </a:r>
            <a:r>
              <a:rPr lang="en-US" dirty="0" err="1" smtClean="0"/>
              <a:t>manera</a:t>
            </a:r>
            <a:endParaRPr lang="en-US" dirty="0" smtClean="0"/>
          </a:p>
          <a:p>
            <a:pPr lvl="1"/>
            <a:r>
              <a:rPr lang="en-US" dirty="0"/>
              <a:t>from </a:t>
            </a:r>
            <a:r>
              <a:rPr lang="en-US" dirty="0" err="1"/>
              <a:t>pymongo</a:t>
            </a:r>
            <a:r>
              <a:rPr lang="en-US" dirty="0"/>
              <a:t> import </a:t>
            </a:r>
            <a:r>
              <a:rPr lang="en-US" dirty="0" err="1" smtClean="0"/>
              <a:t>MongoClient</a:t>
            </a:r>
            <a:endParaRPr lang="en-US" dirty="0" smtClean="0"/>
          </a:p>
          <a:p>
            <a:pPr lvl="1"/>
            <a:r>
              <a:rPr lang="en-US" dirty="0"/>
              <a:t>client = </a:t>
            </a:r>
            <a:r>
              <a:rPr lang="en-US" dirty="0" err="1"/>
              <a:t>MongoClient</a:t>
            </a:r>
            <a:r>
              <a:rPr lang="en-US" dirty="0" smtClean="0"/>
              <a:t>(‘</a:t>
            </a:r>
            <a:r>
              <a:rPr lang="es-PR" dirty="0"/>
              <a:t>mongodb</a:t>
            </a:r>
            <a:r>
              <a:rPr lang="es-PR" dirty="0" smtClean="0"/>
              <a:t>://user:pass@ds051788.mlab.com:51788/class</a:t>
            </a:r>
            <a:r>
              <a:rPr lang="en-US" dirty="0" smtClean="0"/>
              <a:t>’)</a:t>
            </a:r>
          </a:p>
          <a:p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84670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Crear</a:t>
            </a:r>
            <a:r>
              <a:rPr lang="en-US" dirty="0" smtClean="0"/>
              <a:t> </a:t>
            </a:r>
            <a:r>
              <a:rPr lang="en-US" dirty="0" err="1" smtClean="0"/>
              <a:t>cuenta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 data </a:t>
            </a:r>
            <a:r>
              <a:rPr lang="en-US" dirty="0" err="1" smtClean="0"/>
              <a:t>en</a:t>
            </a:r>
            <a:r>
              <a:rPr lang="en-US" dirty="0" smtClean="0"/>
              <a:t> mongo </a:t>
            </a:r>
            <a:r>
              <a:rPr lang="en-US" dirty="0" err="1" smtClean="0"/>
              <a:t>idealmente</a:t>
            </a:r>
            <a:r>
              <a:rPr lang="en-US" dirty="0" smtClean="0"/>
              <a:t> se </a:t>
            </a:r>
            <a:r>
              <a:rPr lang="en-US" dirty="0" err="1" smtClean="0"/>
              <a:t>quiere</a:t>
            </a:r>
            <a:r>
              <a:rPr lang="en-US" dirty="0" smtClean="0"/>
              <a:t> </a:t>
            </a:r>
            <a:r>
              <a:rPr lang="en-US" dirty="0" err="1" smtClean="0"/>
              <a:t>crear</a:t>
            </a:r>
            <a:r>
              <a:rPr lang="en-US" dirty="0" smtClean="0"/>
              <a:t> de la forma que la </a:t>
            </a:r>
            <a:r>
              <a:rPr lang="en-US" dirty="0" err="1" smtClean="0"/>
              <a:t>queremos</a:t>
            </a:r>
            <a:r>
              <a:rPr lang="en-US" dirty="0" smtClean="0"/>
              <a:t> </a:t>
            </a:r>
            <a:r>
              <a:rPr lang="en-US" dirty="0" err="1" smtClean="0"/>
              <a:t>ver</a:t>
            </a:r>
            <a:endParaRPr lang="en-US" dirty="0" smtClean="0"/>
          </a:p>
          <a:p>
            <a:r>
              <a:rPr lang="en-US" dirty="0" err="1" smtClean="0"/>
              <a:t>Tenemos</a:t>
            </a:r>
            <a:r>
              <a:rPr lang="en-US" dirty="0" smtClean="0"/>
              <a:t> dos </a:t>
            </a:r>
            <a:r>
              <a:rPr lang="en-US" dirty="0" err="1" smtClean="0"/>
              <a:t>opciones</a:t>
            </a:r>
            <a:r>
              <a:rPr lang="en-US" dirty="0" smtClean="0"/>
              <a:t> </a:t>
            </a:r>
            <a:r>
              <a:rPr lang="en-US" dirty="0" err="1" smtClean="0"/>
              <a:t>almacenar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blog post y </a:t>
            </a:r>
            <a:r>
              <a:rPr lang="en-US" dirty="0" err="1" smtClean="0"/>
              <a:t>repetir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usuarios</a:t>
            </a:r>
            <a:r>
              <a:rPr lang="en-US" dirty="0" smtClean="0"/>
              <a:t> </a:t>
            </a:r>
            <a:r>
              <a:rPr lang="en-US" dirty="0" err="1" smtClean="0"/>
              <a:t>debajo</a:t>
            </a:r>
            <a:endParaRPr lang="en-US" dirty="0" smtClean="0"/>
          </a:p>
          <a:p>
            <a:r>
              <a:rPr lang="en-US" dirty="0" smtClean="0"/>
              <a:t>O </a:t>
            </a:r>
            <a:r>
              <a:rPr lang="en-US" dirty="0" err="1" smtClean="0"/>
              <a:t>crear</a:t>
            </a:r>
            <a:r>
              <a:rPr lang="en-US" dirty="0" smtClean="0"/>
              <a:t> un </a:t>
            </a:r>
            <a:r>
              <a:rPr lang="en-US" dirty="0" err="1" smtClean="0"/>
              <a:t>usuario</a:t>
            </a:r>
            <a:r>
              <a:rPr lang="en-US" dirty="0" smtClean="0"/>
              <a:t> con </a:t>
            </a:r>
            <a:r>
              <a:rPr lang="en-US" dirty="0" err="1" smtClean="0"/>
              <a:t>los</a:t>
            </a:r>
            <a:r>
              <a:rPr lang="en-US" dirty="0" smtClean="0"/>
              <a:t> posts </a:t>
            </a:r>
            <a:r>
              <a:rPr lang="en-US" dirty="0" err="1" smtClean="0"/>
              <a:t>debajo</a:t>
            </a:r>
            <a:endParaRPr lang="en-US" dirty="0" smtClean="0"/>
          </a:p>
          <a:p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usar</a:t>
            </a:r>
            <a:r>
              <a:rPr lang="en-US" dirty="0" smtClean="0"/>
              <a:t> la </a:t>
            </a:r>
            <a:r>
              <a:rPr lang="en-US" dirty="0" err="1" smtClean="0"/>
              <a:t>opcion</a:t>
            </a:r>
            <a:r>
              <a:rPr lang="en-US" dirty="0" smtClean="0"/>
              <a:t> de </a:t>
            </a:r>
            <a:r>
              <a:rPr lang="en-US" dirty="0" err="1" smtClean="0"/>
              <a:t>usuario</a:t>
            </a:r>
            <a:r>
              <a:rPr lang="en-US" dirty="0" smtClean="0"/>
              <a:t> con </a:t>
            </a:r>
            <a:r>
              <a:rPr lang="en-US" dirty="0" err="1" smtClean="0"/>
              <a:t>los</a:t>
            </a:r>
            <a:r>
              <a:rPr lang="en-US" dirty="0" smtClean="0"/>
              <a:t> post </a:t>
            </a:r>
            <a:r>
              <a:rPr lang="en-US" dirty="0" err="1" smtClean="0"/>
              <a:t>debajo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77492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16608</TotalTime>
  <Words>772</Words>
  <Application>Microsoft Office PowerPoint</Application>
  <PresentationFormat>On-screen Show (4:3)</PresentationFormat>
  <Paragraphs>155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Trebuchet MS</vt:lpstr>
      <vt:lpstr>Wingdings 3</vt:lpstr>
      <vt:lpstr>Facet</vt:lpstr>
      <vt:lpstr>FLASK 2016</vt:lpstr>
      <vt:lpstr>Donaciones </vt:lpstr>
      <vt:lpstr>Clase 4: MongoDb and Pymongo</vt:lpstr>
      <vt:lpstr>Proyecto Blog</vt:lpstr>
      <vt:lpstr>Mongo DB</vt:lpstr>
      <vt:lpstr>CAP</vt:lpstr>
      <vt:lpstr>Getting a Mongo DB</vt:lpstr>
      <vt:lpstr>Installing PyMongo</vt:lpstr>
      <vt:lpstr>Crear cuenta</vt:lpstr>
      <vt:lpstr>Crear cuenta</vt:lpstr>
      <vt:lpstr>Como insertar a mongo</vt:lpstr>
      <vt:lpstr>Proyecto Blog</vt:lpstr>
      <vt:lpstr>Usuarios logearse al sistema</vt:lpstr>
      <vt:lpstr>Buscar data con PyMongo</vt:lpstr>
      <vt:lpstr>Cookies</vt:lpstr>
      <vt:lpstr>Chequearlo en la pagina</vt:lpstr>
      <vt:lpstr>Proyecto Blog</vt:lpstr>
      <vt:lpstr>IMPORTANTE NECESITAN USAR HTTPS EN PRODUCCION</vt:lpstr>
      <vt:lpstr>Cambiar el password a un hash</vt:lpstr>
      <vt:lpstr>Proyecto Blog</vt:lpstr>
      <vt:lpstr>Removiendo el cookie</vt:lpstr>
      <vt:lpstr>Proyecto Blog</vt:lpstr>
      <vt:lpstr>Tarea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Guided Introduction to Python</dc:title>
  <dc:creator>Alfredo</dc:creator>
  <cp:lastModifiedBy>alfredo alvarez</cp:lastModifiedBy>
  <cp:revision>122</cp:revision>
  <dcterms:created xsi:type="dcterms:W3CDTF">2013-01-06T20:57:13Z</dcterms:created>
  <dcterms:modified xsi:type="dcterms:W3CDTF">2016-03-25T00:59:42Z</dcterms:modified>
</cp:coreProperties>
</file>