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patterns/packages/#simple-packag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patterns/packages/#simple-pack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smtClean="0"/>
              <a:t>FLASK 2016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el index </a:t>
            </a:r>
            <a:r>
              <a:rPr lang="en-US" dirty="0" err="1" smtClean="0"/>
              <a:t>en</a:t>
            </a:r>
            <a:r>
              <a:rPr lang="en-US" dirty="0" smtClean="0"/>
              <a:t> template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{% </a:t>
            </a:r>
            <a:r>
              <a:rPr lang="es-PR" dirty="0" err="1" smtClean="0"/>
              <a:t>for</a:t>
            </a:r>
            <a:r>
              <a:rPr lang="es-PR" dirty="0" smtClean="0"/>
              <a:t> post in </a:t>
            </a:r>
            <a:r>
              <a:rPr lang="es-PR" dirty="0" err="1" smtClean="0"/>
              <a:t>usersWithPosts</a:t>
            </a:r>
            <a:r>
              <a:rPr lang="es-PR" dirty="0" smtClean="0"/>
              <a:t> %}</a:t>
            </a:r>
          </a:p>
          <a:p>
            <a:pPr marL="0" indent="0">
              <a:buNone/>
            </a:pPr>
            <a:r>
              <a:rPr lang="es-PR" dirty="0" smtClean="0"/>
              <a:t>  &lt;h3&gt;{{ </a:t>
            </a:r>
            <a:r>
              <a:rPr lang="es-PR" dirty="0" err="1" smtClean="0"/>
              <a:t>post.user</a:t>
            </a:r>
            <a:r>
              <a:rPr lang="es-PR" dirty="0" smtClean="0"/>
              <a:t> }}&lt;h3&gt;</a:t>
            </a:r>
          </a:p>
          <a:p>
            <a:pPr marL="0" indent="0">
              <a:buNone/>
            </a:pPr>
            <a:r>
              <a:rPr lang="en-US" dirty="0" smtClean="0"/>
              <a:t>  &lt;h5&gt;{{</a:t>
            </a:r>
            <a:r>
              <a:rPr lang="en-US" dirty="0" err="1" smtClean="0"/>
              <a:t>post</a:t>
            </a:r>
            <a:r>
              <a:rPr lang="en-US" dirty="0" err="1" smtClean="0"/>
              <a:t>.date_posted</a:t>
            </a:r>
            <a:r>
              <a:rPr lang="en-US" dirty="0" smtClean="0"/>
              <a:t>}}&lt;/h5&gt;</a:t>
            </a:r>
          </a:p>
          <a:p>
            <a:pPr marL="0" indent="0">
              <a:buNone/>
            </a:pPr>
            <a:r>
              <a:rPr lang="en-US" dirty="0" smtClean="0"/>
              <a:t>  &lt;p&gt;{{</a:t>
            </a:r>
            <a:r>
              <a:rPr lang="en-US" dirty="0" err="1" smtClean="0"/>
              <a:t>post.content</a:t>
            </a:r>
            <a:r>
              <a:rPr lang="en-US" dirty="0" smtClean="0"/>
              <a:t>}}&lt;/p&gt;</a:t>
            </a:r>
            <a:endParaRPr lang="es-PR" dirty="0" smtClean="0"/>
          </a:p>
          <a:p>
            <a:pPr marL="0" indent="0">
              <a:buNone/>
            </a:pPr>
            <a:r>
              <a:rPr lang="es-PR" dirty="0" smtClean="0"/>
              <a:t> {% </a:t>
            </a:r>
            <a:r>
              <a:rPr lang="es-PR" dirty="0" err="1" smtClean="0"/>
              <a:t>endfor</a:t>
            </a:r>
            <a:r>
              <a:rPr lang="es-PR" dirty="0" smtClean="0"/>
              <a:t> %}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630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Crear</a:t>
            </a:r>
            <a:r>
              <a:rPr lang="en-US" strike="sngStrike" dirty="0" smtClean="0"/>
              <a:t> post </a:t>
            </a:r>
            <a:r>
              <a:rPr lang="en-US" strike="sngStrike" dirty="0" err="1" smtClean="0"/>
              <a:t>en</a:t>
            </a:r>
            <a:r>
              <a:rPr lang="en-US" strike="sngStrike" dirty="0" smtClean="0"/>
              <a:t> la </a:t>
            </a:r>
            <a:r>
              <a:rPr lang="en-US" strike="sngStrike" dirty="0" err="1" smtClean="0"/>
              <a:t>pagina</a:t>
            </a:r>
            <a:r>
              <a:rPr lang="en-US" strike="sngStrike" dirty="0" smtClean="0"/>
              <a:t> principal </a:t>
            </a:r>
          </a:p>
          <a:p>
            <a:pPr lvl="2"/>
            <a:r>
              <a:rPr lang="en-US" strike="sngStrike" dirty="0" smtClean="0"/>
              <a:t>Solo </a:t>
            </a:r>
            <a:r>
              <a:rPr lang="en-US" strike="sngStrike" dirty="0" err="1" smtClean="0"/>
              <a:t>cuando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estas</a:t>
            </a:r>
            <a:r>
              <a:rPr lang="en-US" strike="sngStrike" dirty="0" smtClean="0"/>
              <a:t> logged in</a:t>
            </a:r>
          </a:p>
          <a:p>
            <a:pPr lvl="1"/>
            <a:r>
              <a:rPr lang="en-US" strike="sngStrike" dirty="0" smtClean="0"/>
              <a:t>Nos </a:t>
            </a:r>
            <a:r>
              <a:rPr lang="en-US" strike="sngStrike" dirty="0" err="1" smtClean="0"/>
              <a:t>permite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ver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posts </a:t>
            </a:r>
            <a:r>
              <a:rPr lang="en-US" strike="sngStrike" dirty="0" err="1" smtClean="0"/>
              <a:t>por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usuario</a:t>
            </a:r>
            <a:endParaRPr lang="en-US" strike="sngStrike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727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de sort de </a:t>
            </a:r>
            <a:r>
              <a:rPr lang="en-US" dirty="0" err="1" smtClean="0"/>
              <a:t>pymongo</a:t>
            </a:r>
            <a:endParaRPr lang="en-US" dirty="0" smtClean="0"/>
          </a:p>
          <a:p>
            <a:r>
              <a:rPr lang="es-PR" dirty="0"/>
              <a:t>.</a:t>
            </a:r>
            <a:r>
              <a:rPr lang="es-PR" dirty="0" err="1"/>
              <a:t>sort</a:t>
            </a:r>
            <a:r>
              <a:rPr lang="es-PR" dirty="0" smtClean="0"/>
              <a:t>(“</a:t>
            </a:r>
            <a:r>
              <a:rPr lang="es-PR" dirty="0" err="1" smtClean="0"/>
              <a:t>date_posted</a:t>
            </a:r>
            <a:r>
              <a:rPr lang="es-PR" dirty="0" smtClean="0"/>
              <a:t>", </a:t>
            </a:r>
            <a:r>
              <a:rPr lang="es-PR" dirty="0"/>
              <a:t>1</a:t>
            </a:r>
            <a:r>
              <a:rPr lang="es-PR" dirty="0" smtClean="0"/>
              <a:t>)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quieres</a:t>
            </a:r>
            <a:r>
              <a:rPr lang="en-US" dirty="0" smtClean="0"/>
              <a:t> el </a:t>
            </a:r>
            <a:r>
              <a:rPr lang="en-US" dirty="0" err="1" smtClean="0"/>
              <a:t>inverso</a:t>
            </a:r>
            <a:r>
              <a:rPr lang="en-US" dirty="0" smtClean="0"/>
              <a:t> </a:t>
            </a:r>
            <a:r>
              <a:rPr lang="en-US" dirty="0" err="1" smtClean="0"/>
              <a:t>pasas</a:t>
            </a:r>
            <a:r>
              <a:rPr lang="en-US" dirty="0" smtClean="0"/>
              <a:t> 0 </a:t>
            </a:r>
            <a:r>
              <a:rPr lang="en-US" dirty="0" err="1" smtClean="0"/>
              <a:t>eso</a:t>
            </a:r>
            <a:r>
              <a:rPr lang="en-US" dirty="0" smtClean="0"/>
              <a:t> se pone </a:t>
            </a:r>
            <a:r>
              <a:rPr lang="en-US" dirty="0" err="1" smtClean="0"/>
              <a:t>luego</a:t>
            </a:r>
            <a:r>
              <a:rPr lang="en-US" dirty="0" smtClean="0"/>
              <a:t> del find</a:t>
            </a:r>
          </a:p>
          <a:p>
            <a:r>
              <a:rPr lang="en-US" dirty="0" err="1" smtClean="0"/>
              <a:t>Asi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coleccion.find</a:t>
            </a:r>
            <a:r>
              <a:rPr lang="en-US" dirty="0" smtClean="0"/>
              <a:t>()</a:t>
            </a:r>
            <a:r>
              <a:rPr lang="es-PR" dirty="0" smtClean="0"/>
              <a:t>.</a:t>
            </a:r>
            <a:r>
              <a:rPr lang="es-PR" dirty="0" err="1"/>
              <a:t>sort</a:t>
            </a:r>
            <a:r>
              <a:rPr lang="es-PR" dirty="0"/>
              <a:t>(“</a:t>
            </a:r>
            <a:r>
              <a:rPr lang="es-PR" dirty="0" err="1"/>
              <a:t>date_posted</a:t>
            </a:r>
            <a:r>
              <a:rPr lang="es-PR" dirty="0"/>
              <a:t>", 1)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509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Crear</a:t>
            </a:r>
            <a:r>
              <a:rPr lang="en-US" strike="sngStrike" dirty="0" smtClean="0"/>
              <a:t> post </a:t>
            </a:r>
            <a:r>
              <a:rPr lang="en-US" strike="sngStrike" dirty="0" err="1" smtClean="0"/>
              <a:t>en</a:t>
            </a:r>
            <a:r>
              <a:rPr lang="en-US" strike="sngStrike" dirty="0" smtClean="0"/>
              <a:t> la </a:t>
            </a:r>
            <a:r>
              <a:rPr lang="en-US" strike="sngStrike" dirty="0" err="1" smtClean="0"/>
              <a:t>pagina</a:t>
            </a:r>
            <a:r>
              <a:rPr lang="en-US" strike="sngStrike" dirty="0" smtClean="0"/>
              <a:t> principal </a:t>
            </a:r>
          </a:p>
          <a:p>
            <a:pPr lvl="2"/>
            <a:r>
              <a:rPr lang="en-US" strike="sngStrike" dirty="0" smtClean="0"/>
              <a:t>Solo </a:t>
            </a:r>
            <a:r>
              <a:rPr lang="en-US" strike="sngStrike" dirty="0" err="1" smtClean="0"/>
              <a:t>cuando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estas</a:t>
            </a:r>
            <a:r>
              <a:rPr lang="en-US" strike="sngStrike" dirty="0" smtClean="0"/>
              <a:t> logged in</a:t>
            </a:r>
          </a:p>
          <a:p>
            <a:pPr lvl="1"/>
            <a:r>
              <a:rPr lang="en-US" strike="sngStrike" dirty="0" smtClean="0"/>
              <a:t>Nos </a:t>
            </a:r>
            <a:r>
              <a:rPr lang="en-US" strike="sngStrike" dirty="0" err="1" smtClean="0"/>
              <a:t>permite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ver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posts </a:t>
            </a:r>
            <a:r>
              <a:rPr lang="en-US" strike="sngStrike" dirty="0" err="1" smtClean="0"/>
              <a:t>por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usuario</a:t>
            </a:r>
            <a:endParaRPr lang="en-US" strike="sngStrike" dirty="0" smtClean="0"/>
          </a:p>
          <a:p>
            <a:pPr lvl="1"/>
            <a:r>
              <a:rPr lang="en-US" strike="sngStrike" dirty="0" smtClean="0"/>
              <a:t>Los post </a:t>
            </a:r>
            <a:r>
              <a:rPr lang="en-US" strike="sngStrike" dirty="0" err="1" smtClean="0"/>
              <a:t>salen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orden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fecha</a:t>
            </a:r>
            <a:endParaRPr lang="es-PR" strike="sngStrike" dirty="0"/>
          </a:p>
        </p:txBody>
      </p:sp>
    </p:spTree>
    <p:extLst>
      <p:ext uri="{BB962C8B-B14F-4D97-AF65-F5344CB8AC3E}">
        <p14:creationId xmlns:p14="http://schemas.microsoft.com/office/powerpoint/2010/main" val="3809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Goles</a:t>
            </a:r>
            <a:r>
              <a:rPr lang="en-US" dirty="0" smtClean="0"/>
              <a:t> </a:t>
            </a:r>
            <a:r>
              <a:rPr lang="en-US" dirty="0" err="1" smtClean="0"/>
              <a:t>proximos</a:t>
            </a:r>
            <a:r>
              <a:rPr lang="en-US" dirty="0" smtClean="0"/>
              <a:t> con el </a:t>
            </a:r>
            <a:r>
              <a:rPr lang="en-US" dirty="0" err="1" smtClean="0"/>
              <a:t>proyecto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Ponerlo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mas bonito.</a:t>
            </a:r>
          </a:p>
          <a:p>
            <a:r>
              <a:rPr lang="en-US" dirty="0" err="1" smtClean="0"/>
              <a:t>Permitirnos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Permitirnos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endParaRPr lang="en-US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 para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 posts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Grabar markdown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solo </a:t>
            </a:r>
            <a:r>
              <a:rPr lang="en-US" dirty="0" err="1" smtClean="0"/>
              <a:t>texto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65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Creciendo</a:t>
            </a:r>
            <a:r>
              <a:rPr lang="en-US" dirty="0" smtClean="0"/>
              <a:t> la </a:t>
            </a:r>
            <a:r>
              <a:rPr lang="en-US" dirty="0" err="1" smtClean="0"/>
              <a:t>arquitectura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Primero que nada </a:t>
            </a:r>
            <a:r>
              <a:rPr lang="en-US" dirty="0" err="1" smtClean="0"/>
              <a:t>referencia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http://flask.pocoo.org/docs/0.10/patterns/packages/#</a:t>
            </a:r>
            <a:r>
              <a:rPr lang="es-PR" dirty="0" smtClean="0">
                <a:hlinkClick r:id="rId2"/>
              </a:rPr>
              <a:t>simple-packages</a:t>
            </a:r>
            <a:endParaRPr lang="es-PR" dirty="0" smtClean="0"/>
          </a:p>
          <a:p>
            <a:r>
              <a:rPr lang="en-US" dirty="0" smtClean="0"/>
              <a:t>Idea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Proyecto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endParaRPr lang="en-US" dirty="0" smtClean="0"/>
          </a:p>
          <a:p>
            <a:r>
              <a:rPr lang="en-US" dirty="0" err="1" smtClean="0"/>
              <a:t>Moverte</a:t>
            </a:r>
            <a:r>
              <a:rPr lang="en-US" dirty="0" smtClean="0"/>
              <a:t> </a:t>
            </a:r>
            <a:r>
              <a:rPr lang="en-US" dirty="0" err="1" smtClean="0"/>
              <a:t>gradualmente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mucho mayor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1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carpeta</a:t>
            </a:r>
            <a:r>
              <a:rPr lang="en-US" dirty="0" smtClean="0"/>
              <a:t> con el </a:t>
            </a:r>
            <a:r>
              <a:rPr lang="en-US" dirty="0" err="1" smtClean="0"/>
              <a:t>nombre</a:t>
            </a:r>
            <a:r>
              <a:rPr lang="en-US" dirty="0" smtClean="0"/>
              <a:t> del app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mi </a:t>
            </a:r>
            <a:r>
              <a:rPr lang="en-US" dirty="0" err="1" smtClean="0"/>
              <a:t>caso</a:t>
            </a:r>
            <a:r>
              <a:rPr lang="en-US" dirty="0" smtClean="0"/>
              <a:t> blog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mover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nivel</a:t>
            </a:r>
            <a:r>
              <a:rPr lang="en-US" dirty="0" smtClean="0"/>
              <a:t> superior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ella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Añadir</a:t>
            </a:r>
            <a:r>
              <a:rPr lang="en-US" dirty="0" smtClean="0"/>
              <a:t> un file __init__.py</a:t>
            </a:r>
          </a:p>
          <a:p>
            <a:pPr marL="457200" lvl="1" indent="0">
              <a:buNone/>
            </a:pPr>
            <a:r>
              <a:rPr lang="en-US" dirty="0"/>
              <a:t>from flask import Flask</a:t>
            </a:r>
          </a:p>
          <a:p>
            <a:pPr marL="457200" lvl="1" indent="0">
              <a:buNone/>
            </a:pPr>
            <a:r>
              <a:rPr lang="en-US" dirty="0"/>
              <a:t>app = Flask(__name</a:t>
            </a:r>
            <a:r>
              <a:rPr lang="en-US" dirty="0" smtClean="0"/>
              <a:t>__) #lo de mongo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 smtClean="0"/>
              <a:t>blog.views</a:t>
            </a:r>
            <a:endParaRPr lang="en-US" dirty="0"/>
          </a:p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esas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r>
              <a:rPr lang="en-US" dirty="0" smtClean="0"/>
              <a:t> de main.py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nombrar</a:t>
            </a:r>
            <a:r>
              <a:rPr lang="en-US" dirty="0" smtClean="0"/>
              <a:t> main.py -&gt; views.py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110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Añadir</a:t>
            </a:r>
            <a:r>
              <a:rPr lang="en-US" dirty="0" smtClean="0"/>
              <a:t> un file run.py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que la </a:t>
            </a:r>
            <a:r>
              <a:rPr lang="en-US" dirty="0" err="1" smtClean="0"/>
              <a:t>carpeta</a:t>
            </a:r>
            <a:r>
              <a:rPr lang="en-US" dirty="0" smtClean="0"/>
              <a:t> de blog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blog import </a:t>
            </a:r>
            <a:r>
              <a:rPr lang="en-US" dirty="0"/>
              <a:t>app</a:t>
            </a:r>
          </a:p>
          <a:p>
            <a:pPr marL="0" indent="0">
              <a:buNone/>
            </a:pPr>
            <a:r>
              <a:rPr lang="en-US" dirty="0" err="1"/>
              <a:t>app.run</a:t>
            </a:r>
            <a:r>
              <a:rPr lang="en-US" dirty="0"/>
              <a:t>(debug=True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Elminar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r>
              <a:rPr lang="en-US" dirty="0" smtClean="0"/>
              <a:t> de views.py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views.py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from blog import </a:t>
            </a:r>
            <a:r>
              <a:rPr lang="en-US" dirty="0" smtClean="0"/>
              <a:t>app</a:t>
            </a:r>
          </a:p>
          <a:p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847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Dividiendo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views a files </a:t>
            </a:r>
            <a:r>
              <a:rPr lang="en-US" dirty="0" err="1" smtClean="0"/>
              <a:t>aparte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file con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endParaRPr lang="en-US" dirty="0" smtClean="0"/>
          </a:p>
          <a:p>
            <a:r>
              <a:rPr lang="en-US" dirty="0" err="1" smtClean="0"/>
              <a:t>Poner</a:t>
            </a:r>
            <a:r>
              <a:rPr lang="en-US" dirty="0" smtClean="0"/>
              <a:t> views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le des import </a:t>
            </a:r>
            <a:r>
              <a:rPr lang="en-US" dirty="0" err="1" smtClean="0"/>
              <a:t>en</a:t>
            </a:r>
            <a:r>
              <a:rPr lang="en-US" dirty="0" smtClean="0"/>
              <a:t> __init__.py</a:t>
            </a:r>
          </a:p>
          <a:p>
            <a:r>
              <a:rPr lang="en-US" dirty="0" smtClean="0"/>
              <a:t>Y </a:t>
            </a:r>
            <a:r>
              <a:rPr lang="en-US" dirty="0" err="1" smtClean="0"/>
              <a:t>en</a:t>
            </a:r>
            <a:r>
              <a:rPr lang="en-US" dirty="0" smtClean="0"/>
              <a:t> file le des </a:t>
            </a:r>
            <a:r>
              <a:rPr lang="en-US" dirty="0"/>
              <a:t>from blog import app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descomponer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views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935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s-PR" dirty="0" smtClean="0"/>
              <a:t>Leer:</a:t>
            </a:r>
          </a:p>
          <a:p>
            <a:pPr lvl="1"/>
            <a:r>
              <a:rPr lang="es-PR" dirty="0">
                <a:hlinkClick r:id="rId2"/>
              </a:rPr>
              <a:t>http://flask.pocoo.org/docs/0.10/patterns/packages/#</a:t>
            </a:r>
            <a:r>
              <a:rPr lang="es-PR" dirty="0" smtClean="0">
                <a:hlinkClick r:id="rId2"/>
              </a:rPr>
              <a:t>simple-packages</a:t>
            </a:r>
            <a:endParaRPr lang="es-PR" dirty="0" smtClean="0"/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con post para un solo </a:t>
            </a:r>
            <a:r>
              <a:rPr lang="en-US" dirty="0" err="1" smtClean="0"/>
              <a:t>usuario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8" y="4800600"/>
            <a:ext cx="6347714" cy="3880773"/>
          </a:xfrm>
        </p:spPr>
        <p:txBody>
          <a:bodyPr/>
          <a:lstStyle/>
          <a:p>
            <a:r>
              <a:rPr lang="es-PR" dirty="0" smtClean="0"/>
              <a:t>Sponsor:</a:t>
            </a:r>
            <a:endParaRPr lang="es-PR" dirty="0"/>
          </a:p>
        </p:txBody>
      </p:sp>
      <p:pic>
        <p:nvPicPr>
          <p:cNvPr id="1026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1999" y="23129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R" smtClean="0"/>
              <a:t>ArrancaPR corre a base de donaciones cualquier cooperación es agradecida.</a:t>
            </a:r>
          </a:p>
          <a:p>
            <a:endParaRPr lang="es-PR" smtClean="0"/>
          </a:p>
          <a:p>
            <a:r>
              <a:rPr lang="es-PR" smtClean="0"/>
              <a:t>Paypal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</a:t>
            </a:r>
            <a:r>
              <a:rPr lang="es-PR" dirty="0" smtClean="0"/>
              <a:t>5: Expandiendo </a:t>
            </a:r>
            <a:br>
              <a:rPr lang="es-PR" dirty="0" smtClean="0"/>
            </a:br>
            <a:r>
              <a:rPr lang="es-PR" dirty="0" smtClean="0"/>
              <a:t>Arquitectura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478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Arquitectura</a:t>
            </a:r>
            <a:r>
              <a:rPr lang="en-US" dirty="0" smtClean="0"/>
              <a:t> de un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crear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cuenta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Guarda</a:t>
            </a:r>
            <a:r>
              <a:rPr lang="en-US" strike="sngStrike" dirty="0" smtClean="0"/>
              <a:t> la data</a:t>
            </a:r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usuarios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logearse</a:t>
            </a:r>
            <a:r>
              <a:rPr lang="en-US" strike="sngStrike" dirty="0" smtClean="0"/>
              <a:t> al </a:t>
            </a:r>
            <a:r>
              <a:rPr lang="en-US" strike="sngStrike" dirty="0" err="1" smtClean="0"/>
              <a:t>sistema</a:t>
            </a:r>
            <a:endParaRPr lang="en-US" strike="sngStrike" dirty="0" smtClean="0"/>
          </a:p>
          <a:p>
            <a:pPr lvl="1"/>
            <a:r>
              <a:rPr lang="en-US" strike="sngStrike" dirty="0" smtClean="0"/>
              <a:t>Los password </a:t>
            </a:r>
            <a:r>
              <a:rPr lang="en-US" strike="sngStrike" dirty="0" err="1" smtClean="0"/>
              <a:t>estan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seguros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Permite</a:t>
            </a:r>
            <a:r>
              <a:rPr lang="en-US" strike="sngStrike" dirty="0" smtClean="0"/>
              <a:t> a </a:t>
            </a:r>
            <a:r>
              <a:rPr lang="en-US" u="sng" strike="sngStrike" dirty="0" err="1" smtClean="0"/>
              <a:t>usuarios</a:t>
            </a:r>
            <a:r>
              <a:rPr lang="en-US" u="sng" strike="sngStrike" dirty="0" smtClean="0"/>
              <a:t> </a:t>
            </a:r>
            <a:r>
              <a:rPr lang="en-US" u="sng" strike="sngStrike" dirty="0" err="1" smtClean="0"/>
              <a:t>salir</a:t>
            </a:r>
            <a:endParaRPr lang="en-US" u="sng" strike="sngStrike" dirty="0" smtClean="0"/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053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dirty="0" err="1" smtClean="0"/>
              <a:t>Crear</a:t>
            </a:r>
            <a:r>
              <a:rPr lang="en-US" dirty="0" smtClean="0"/>
              <a:t> post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pagina</a:t>
            </a:r>
            <a:r>
              <a:rPr lang="en-US" dirty="0" smtClean="0"/>
              <a:t> principal </a:t>
            </a:r>
          </a:p>
          <a:p>
            <a:pPr lvl="2"/>
            <a:r>
              <a:rPr lang="en-US" dirty="0" smtClean="0"/>
              <a:t>Solo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logged in</a:t>
            </a:r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341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/>
              <a:t>Crear post en la pagina principal </a:t>
            </a:r>
            <a:br>
              <a:rPr lang="es-PR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Reusamos</a:t>
            </a:r>
            <a:r>
              <a:rPr lang="en-US" dirty="0" smtClean="0"/>
              <a:t> las </a:t>
            </a:r>
            <a:r>
              <a:rPr lang="en-US" dirty="0" err="1" smtClean="0"/>
              <a:t>tecnicas</a:t>
            </a:r>
            <a:r>
              <a:rPr lang="en-US" dirty="0" smtClean="0"/>
              <a:t> que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index.html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nuevamente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un insert de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ruta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post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de post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reenviar</a:t>
            </a:r>
            <a:r>
              <a:rPr lang="en-US" dirty="0" smtClean="0"/>
              <a:t> al index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344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/>
              <a:t>Crear post en la pagina principal </a:t>
            </a:r>
            <a:br>
              <a:rPr lang="es-PR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Sacamos</a:t>
            </a:r>
            <a:r>
              <a:rPr lang="en-US" dirty="0" smtClean="0"/>
              <a:t> el user del session</a:t>
            </a:r>
          </a:p>
          <a:p>
            <a:r>
              <a:rPr lang="en-US" dirty="0" smtClean="0"/>
              <a:t>User =session[‘username’]</a:t>
            </a:r>
          </a:p>
          <a:p>
            <a:r>
              <a:rPr lang="es-PR" dirty="0" smtClean="0"/>
              <a:t>post= {“</a:t>
            </a:r>
            <a:r>
              <a:rPr lang="es-PR" dirty="0" err="1" smtClean="0"/>
              <a:t>user</a:t>
            </a:r>
            <a:r>
              <a:rPr lang="es-PR" dirty="0" smtClean="0"/>
              <a:t>": </a:t>
            </a:r>
            <a:r>
              <a:rPr lang="es-PR" dirty="0" err="1"/>
              <a:t>user</a:t>
            </a:r>
            <a:r>
              <a:rPr lang="es-PR" dirty="0"/>
              <a:t>,</a:t>
            </a:r>
          </a:p>
          <a:p>
            <a:pPr marL="0" indent="0">
              <a:buNone/>
            </a:pPr>
            <a:r>
              <a:rPr lang="es-PR" dirty="0"/>
              <a:t>                    </a:t>
            </a:r>
            <a:r>
              <a:rPr lang="es-PR" dirty="0" smtClean="0"/>
              <a:t>“</a:t>
            </a:r>
            <a:r>
              <a:rPr lang="es-PR" dirty="0" err="1" smtClean="0"/>
              <a:t>content</a:t>
            </a:r>
            <a:r>
              <a:rPr lang="es-PR" dirty="0" smtClean="0"/>
              <a:t>": contenido,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                "</a:t>
            </a:r>
            <a:r>
              <a:rPr lang="es-PR" dirty="0" err="1" smtClean="0"/>
              <a:t>date_posted</a:t>
            </a:r>
            <a:r>
              <a:rPr lang="es-PR" dirty="0" smtClean="0"/>
              <a:t>": </a:t>
            </a:r>
            <a:r>
              <a:rPr lang="es-PR" dirty="0" err="1"/>
              <a:t>datetime.datetime.utcnow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54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 Blog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un blog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strike="sngStrike" dirty="0" err="1" smtClean="0"/>
              <a:t>Crear</a:t>
            </a:r>
            <a:r>
              <a:rPr lang="en-US" strike="sngStrike" dirty="0" smtClean="0"/>
              <a:t> post </a:t>
            </a:r>
            <a:r>
              <a:rPr lang="en-US" strike="sngStrike" dirty="0" err="1" smtClean="0"/>
              <a:t>en</a:t>
            </a:r>
            <a:r>
              <a:rPr lang="en-US" strike="sngStrike" dirty="0" smtClean="0"/>
              <a:t> la </a:t>
            </a:r>
            <a:r>
              <a:rPr lang="en-US" strike="sngStrike" dirty="0" err="1" smtClean="0"/>
              <a:t>pagina</a:t>
            </a:r>
            <a:r>
              <a:rPr lang="en-US" strike="sngStrike" dirty="0" smtClean="0"/>
              <a:t> principal </a:t>
            </a:r>
          </a:p>
          <a:p>
            <a:pPr lvl="2"/>
            <a:r>
              <a:rPr lang="en-US" strike="sngStrike" dirty="0" smtClean="0"/>
              <a:t>Solo </a:t>
            </a:r>
            <a:r>
              <a:rPr lang="en-US" strike="sngStrike" dirty="0" err="1" smtClean="0"/>
              <a:t>cuando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estas</a:t>
            </a:r>
            <a:r>
              <a:rPr lang="en-US" strike="sngStrike" dirty="0" smtClean="0"/>
              <a:t> logged in</a:t>
            </a:r>
          </a:p>
          <a:p>
            <a:pPr lvl="1"/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1"/>
            <a:r>
              <a:rPr lang="en-US" dirty="0" smtClean="0"/>
              <a:t>Los post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fecha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421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de index route(/)</a:t>
            </a:r>
          </a:p>
          <a:p>
            <a:r>
              <a:rPr lang="en-US" dirty="0" smtClean="0"/>
              <a:t>Para que </a:t>
            </a:r>
            <a:r>
              <a:rPr lang="en-US" dirty="0" err="1" smtClean="0"/>
              <a:t>pase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posts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devolver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modificar</a:t>
            </a:r>
            <a:r>
              <a:rPr lang="en-US" dirty="0" smtClean="0"/>
              <a:t> el template para que lo </a:t>
            </a:r>
            <a:r>
              <a:rPr lang="en-US" dirty="0" err="1" smtClean="0"/>
              <a:t>enseñe</a:t>
            </a:r>
            <a:endParaRPr lang="en-US" dirty="0" smtClean="0"/>
          </a:p>
          <a:p>
            <a:r>
              <a:rPr lang="en-US" dirty="0" err="1" smtClean="0"/>
              <a:t>Queremos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outcome:</a:t>
            </a:r>
          </a:p>
          <a:p>
            <a:pPr lvl="1"/>
            <a:r>
              <a:rPr lang="en-US" dirty="0" smtClean="0"/>
              <a:t>Alfredo:</a:t>
            </a:r>
          </a:p>
          <a:p>
            <a:pPr lvl="2"/>
            <a:r>
              <a:rPr lang="en-US" dirty="0" smtClean="0"/>
              <a:t>2/23/2016</a:t>
            </a:r>
          </a:p>
          <a:p>
            <a:pPr lvl="3"/>
            <a:r>
              <a:rPr lang="en-US" dirty="0" err="1" smtClean="0"/>
              <a:t>Fui</a:t>
            </a:r>
            <a:r>
              <a:rPr lang="en-US" dirty="0" smtClean="0"/>
              <a:t> al </a:t>
            </a:r>
            <a:r>
              <a:rPr lang="en-US" dirty="0" err="1" smtClean="0"/>
              <a:t>parque</a:t>
            </a:r>
            <a:r>
              <a:rPr lang="en-US" dirty="0" smtClean="0"/>
              <a:t> y le 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vuelta</a:t>
            </a:r>
            <a:r>
              <a:rPr lang="en-US" dirty="0" smtClean="0"/>
              <a:t> al </a:t>
            </a:r>
            <a:r>
              <a:rPr lang="en-US" dirty="0" err="1" smtClean="0"/>
              <a:t>perro</a:t>
            </a:r>
            <a:r>
              <a:rPr lang="en-US" dirty="0" smtClean="0"/>
              <a:t>.</a:t>
            </a:r>
            <a:endParaRPr lang="es-PR" dirty="0" smtClean="0"/>
          </a:p>
          <a:p>
            <a:r>
              <a:rPr lang="en-US" dirty="0" smtClean="0"/>
              <a:t>Para la data </a:t>
            </a:r>
            <a:r>
              <a:rPr lang="en-US" dirty="0" err="1" smtClean="0"/>
              <a:t>usamos</a:t>
            </a:r>
            <a:r>
              <a:rPr lang="en-US" dirty="0" smtClean="0"/>
              <a:t> un find </a:t>
            </a:r>
            <a:r>
              <a:rPr lang="en-US" dirty="0" err="1" smtClean="0"/>
              <a:t>en</a:t>
            </a:r>
            <a:r>
              <a:rPr lang="en-US" dirty="0" smtClean="0"/>
              <a:t> mongo </a:t>
            </a:r>
            <a:r>
              <a:rPr lang="en-US" dirty="0" err="1" smtClean="0"/>
              <a:t>vacio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16704</TotalTime>
  <Words>641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FLASK 2016</vt:lpstr>
      <vt:lpstr>Donaciones </vt:lpstr>
      <vt:lpstr>Clase 5: Expandiendo  Arquitectura</vt:lpstr>
      <vt:lpstr>Proyecto Blog</vt:lpstr>
      <vt:lpstr>Proyecto Blog</vt:lpstr>
      <vt:lpstr>Crear post en la pagina principal  </vt:lpstr>
      <vt:lpstr>Crear post en la pagina principal  </vt:lpstr>
      <vt:lpstr>Proyecto Blog</vt:lpstr>
      <vt:lpstr>Ver los posts por usuario</vt:lpstr>
      <vt:lpstr>En el index en template</vt:lpstr>
      <vt:lpstr>Proyecto Blog</vt:lpstr>
      <vt:lpstr>Los post salen por orden de fecha</vt:lpstr>
      <vt:lpstr>Proyecto Blog</vt:lpstr>
      <vt:lpstr>Goles proximos con el proyecto</vt:lpstr>
      <vt:lpstr>Creciendo la arquitectura</vt:lpstr>
      <vt:lpstr>Pasos </vt:lpstr>
      <vt:lpstr>Pasos </vt:lpstr>
      <vt:lpstr>Dividiendo los views a files aparte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131</cp:revision>
  <dcterms:created xsi:type="dcterms:W3CDTF">2013-01-06T20:57:13Z</dcterms:created>
  <dcterms:modified xsi:type="dcterms:W3CDTF">2016-04-01T00:56:30Z</dcterms:modified>
</cp:coreProperties>
</file>