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260" r:id="rId5"/>
    <p:sldId id="355" r:id="rId6"/>
    <p:sldId id="257" r:id="rId7"/>
    <p:sldId id="258" r:id="rId8"/>
    <p:sldId id="261" r:id="rId9"/>
    <p:sldId id="26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where/" TargetMode="External"/><Relationship Id="rId2" Type="http://schemas.openxmlformats.org/officeDocument/2006/relationships/hyperlink" Target="http://www.mysqltutorial.org/mysql-select-statement-query-data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ri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" TargetMode="External"/><Relationship Id="rId7" Type="http://schemas.openxmlformats.org/officeDocument/2006/relationships/hyperlink" Target="http://redisdesktop.com/download" TargetMode="External"/><Relationship Id="rId2" Type="http://schemas.openxmlformats.org/officeDocument/2006/relationships/hyperlink" Target="http://www.mysqltutoria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.com/products/workbench/" TargetMode="External"/><Relationship Id="rId5" Type="http://schemas.openxmlformats.org/officeDocument/2006/relationships/hyperlink" Target="http://robomongo.org/" TargetMode="External"/><Relationship Id="rId4" Type="http://schemas.openxmlformats.org/officeDocument/2006/relationships/hyperlink" Target="http://redis.io/topics/introduc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Almacenamiento de data 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Cuentas</a:t>
            </a:r>
            <a:r>
              <a:rPr lang="en-US" dirty="0" smtClean="0"/>
              <a:t> para </a:t>
            </a:r>
            <a:r>
              <a:rPr lang="en-US" dirty="0" err="1" smtClean="0"/>
              <a:t>accesar</a:t>
            </a:r>
            <a:r>
              <a:rPr lang="en-US" dirty="0" smtClean="0"/>
              <a:t> bases de </a:t>
            </a:r>
            <a:r>
              <a:rPr lang="en-US" dirty="0" err="1" smtClean="0"/>
              <a:t>dato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468810"/>
          </a:xfrm>
        </p:spPr>
        <p:txBody>
          <a:bodyPr>
            <a:norm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s-PR" dirty="0"/>
              <a:t>Host: </a:t>
            </a:r>
            <a:r>
              <a:rPr lang="es-PR" dirty="0" smtClean="0"/>
              <a:t>sql5.freemysqlhosting.net</a:t>
            </a:r>
            <a:br>
              <a:rPr lang="es-PR" dirty="0" smtClean="0"/>
            </a:br>
            <a:r>
              <a:rPr lang="es-PR" dirty="0" err="1" smtClean="0"/>
              <a:t>Database</a:t>
            </a:r>
            <a:r>
              <a:rPr lang="es-PR" dirty="0" smtClean="0"/>
              <a:t> </a:t>
            </a:r>
            <a:r>
              <a:rPr lang="es-PR" dirty="0" err="1"/>
              <a:t>name</a:t>
            </a:r>
            <a:r>
              <a:rPr lang="es-PR" dirty="0"/>
              <a:t>: </a:t>
            </a:r>
            <a:r>
              <a:rPr lang="es-PR" dirty="0" smtClean="0"/>
              <a:t>sql576290</a:t>
            </a:r>
            <a:br>
              <a:rPr lang="es-PR" dirty="0" smtClean="0"/>
            </a:br>
            <a:r>
              <a:rPr lang="es-PR" dirty="0" err="1" smtClean="0"/>
              <a:t>Database</a:t>
            </a:r>
            <a:r>
              <a:rPr lang="es-PR" dirty="0" smtClean="0"/>
              <a:t> </a:t>
            </a:r>
            <a:r>
              <a:rPr lang="es-PR" dirty="0" err="1"/>
              <a:t>user</a:t>
            </a:r>
            <a:r>
              <a:rPr lang="es-PR" dirty="0"/>
              <a:t>: </a:t>
            </a:r>
            <a:r>
              <a:rPr lang="es-PR" dirty="0" smtClean="0"/>
              <a:t>sql576290</a:t>
            </a:r>
            <a:br>
              <a:rPr lang="es-PR" dirty="0" smtClean="0"/>
            </a:br>
            <a:r>
              <a:rPr lang="es-PR" dirty="0" err="1" smtClean="0"/>
              <a:t>Database</a:t>
            </a:r>
            <a:r>
              <a:rPr lang="es-PR" dirty="0" smtClean="0"/>
              <a:t> </a:t>
            </a:r>
            <a:r>
              <a:rPr lang="es-PR" dirty="0" err="1"/>
              <a:t>password</a:t>
            </a:r>
            <a:r>
              <a:rPr lang="es-PR" dirty="0"/>
              <a:t>: </a:t>
            </a:r>
            <a:r>
              <a:rPr lang="es-PR" dirty="0" smtClean="0"/>
              <a:t>sC4%fT3!</a:t>
            </a:r>
            <a:br>
              <a:rPr lang="es-PR" dirty="0" smtClean="0"/>
            </a:br>
            <a:r>
              <a:rPr lang="es-PR" dirty="0" smtClean="0"/>
              <a:t>Port </a:t>
            </a:r>
            <a:r>
              <a:rPr lang="es-PR" dirty="0" err="1"/>
              <a:t>number</a:t>
            </a:r>
            <a:r>
              <a:rPr lang="es-PR" dirty="0"/>
              <a:t>: </a:t>
            </a:r>
            <a:r>
              <a:rPr lang="es-PR" dirty="0" smtClean="0"/>
              <a:t>3306</a:t>
            </a:r>
          </a:p>
          <a:p>
            <a:r>
              <a:rPr lang="en-US" dirty="0" smtClean="0"/>
              <a:t>Mongo DB</a:t>
            </a:r>
          </a:p>
          <a:p>
            <a:pPr lvl="1"/>
            <a:r>
              <a:rPr lang="es-PR" dirty="0"/>
              <a:t>mongodb://</a:t>
            </a:r>
            <a:r>
              <a:rPr lang="es-PR" dirty="0" smtClean="0"/>
              <a:t>demouser:test1234@ds031872.mongolab.com:31872/classdemo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Endpoint - </a:t>
            </a:r>
            <a:r>
              <a:rPr lang="es-PR" dirty="0" smtClean="0"/>
              <a:t>pub-redis-15990.us-east-1-2.4.ec2.garantiadata.com:15990</a:t>
            </a:r>
          </a:p>
          <a:p>
            <a:pPr lvl="1"/>
            <a:r>
              <a:rPr lang="en-US" dirty="0" smtClean="0"/>
              <a:t>Username </a:t>
            </a:r>
            <a:r>
              <a:rPr lang="en-US" dirty="0"/>
              <a:t>And Password </a:t>
            </a:r>
            <a:r>
              <a:rPr lang="en-US" dirty="0" smtClean="0"/>
              <a:t>– </a:t>
            </a:r>
            <a:r>
              <a:rPr lang="en-US" dirty="0" err="1" smtClean="0"/>
              <a:t>dbarrancaredis</a:t>
            </a:r>
            <a:r>
              <a:rPr lang="en-US" dirty="0" smtClean="0"/>
              <a:t>/test1234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1400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Almacenamiento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1"/>
            <a:ext cx="2667001" cy="4302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Relational Database</a:t>
            </a:r>
            <a:endParaRPr lang="es-PR" dirty="0"/>
          </a:p>
        </p:txBody>
      </p:sp>
      <p:sp>
        <p:nvSpPr>
          <p:cNvPr id="4" name="AutoShape 2" descr="Image result for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R"/>
          </a:p>
        </p:txBody>
      </p:sp>
      <p:sp>
        <p:nvSpPr>
          <p:cNvPr id="5" name="AutoShape 4" descr="Image result for mysq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R"/>
          </a:p>
        </p:txBody>
      </p:sp>
      <p:sp>
        <p:nvSpPr>
          <p:cNvPr id="6" name="AutoShape 6" descr="data:image/png;base64,iVBORw0KGgoAAAANSUhEUgAAATkAAAChCAMAAACLfThZAAAAz1BMVEX///8AYYrkjgAAX4njigDjiwAAWIQAXIfxypMAVoPjhwD45MMAXYf7/f3K2+P//vwAapExcpbllQCfwM/t9Pgvepz89eXqqlrtuWztuICmu8q+097Z6O5skqzzz6HmmifpplCTt8j++vPookfwxYYAUH/nnjLvwpP67NXhgQDn7/OwyNW3zdnT4ehwm7OIrMD227Lqq0tFg6Luvnv12L16o7n23rxUiab89OjssmOIr8Lz0q/wxY3ssnX34cvnmyrpp0HwxJjz0rOQuct9rcJUG43AAAAPTklEQVR4nO1dfWOautsGg0lRUVBst2q12trju06PpXVd2/N79v0/05MESIIgBktXHVx/dNUShWt37vckivJXwK72etvravur7+PsMLEQRAgC02nYX30vZ4WpDlQCACq6uRh/9e2cD8YIqAALHSD8AaTP80kriS1UgfW7d2OhChU9aC6Mr76ns4CxQqpJxMxuOTqicget2Vff1TlgbIGK4/++MKHLXeNL7+k8YDc5c/jVwkRkyqLN2LYNI5+2McCzFZiCM9KeE1MLoNlsOs7NopHbi73oQRX2xDdaFvKclAqCcKA6k5y9SIwxT5WABzxeQVUAgqYzzV3kCGyQiuYBjWbMoQuEXCe5oq8mX3V7JwzDBKreC75nj9utRqPXu2nq1NqqSF/lrkoIUzxfQSvyT4Yx2zSha27VTT5ld7HQVaDupcVuNXXKHbSi6c0yHKRWVjHO22xOuQP6TS52QdjYEYGLuCuqDtV3KBe7HbSIRFVjL5nQ6AKgzR+6pXNBA6s6Mz7Yshc0kac3c8dYhHGzM1/H41koydmyiIuMzOkfvLHTh00ymwJXv4EeZmjsBrWot/uHTGMCcSjBX9pNBPRw4DBRifOnz/MsCofhVAJJk7EJAq89zGhQi1a5e8Ix0VUkClkrUugUm/onaJWXehgMoKKm+MYK6ZGOysa1E7mJ9YGnq6qLdGChi1ZnPeLZVXLqGDAhgQKE4ewrRzQodVY+YT20Eag4opTttwIudc3cTHhoYtUvOQUnhDqUU+ehAVXpeiGVOpj7dS7aJkAr2Yu3xMLqsQmWDOHGq/dLYQFJIJbXtCmIM3wte7GxqmDqKnl5gsBQAbDkr7YqxDfJrQQBnoG6vBDNTECsxCfez/lghgBKwERDJ6ouL8US4AgMJNBcc2JgYR6GYcywf+scvsyHYZG8iZN7dQpxTABKUN+akv6JqGRU9tCGcVXrMEjKCZh57I+xQHj6yVPnzddPvKGzgY1djSSai8b+ML5WmxG0AFBhgnr0ijTgxfVWZActoAJdXnPNaP0675ogwKpOT1CNnqNc03m4RuoggXc71kmPWB75u02clSQDqNDlnTpYcelqJVEYT2wKUHMbQfr8UaKmG+rTwTyQIAFYRFtEHEhmvZJHr3YzUaaJoE1MhJ75lAn2z2BSQ0ltROZTnD0IEtdRZ8QxyXy7xKpyhPSQak58j3YGoMqXqzlaJE8Hsl3MaQMQ3fwVDyJ0Ge+CneLQ6wj/okUynNmuIE6Qio4YZqxIWj3TFf9rCMxjxk1JBTHTzU0LlKDMLyLzIdgcVQL9TNJS1KC1nPRv6Gyww1xbuq7lxv0Z1nRzJAqOsRpIp01I3A+a2Y37g8zN9Yp0nnxsZrtqfY0lh70gLTeqdDFngzJtXjFzzBM2aJuXdGRACxLZNa/YE2aZNiJ/SezlnGq6z7mv00eVL/ei/axJIoMqyLLQ2bzCb3t7lcgX8OeZ1nQWW4lDAiqV9EpIF/BpWj1Ja8VfBWwhPe93SyTIsUAC1dWjRsLM5hZiVeirqhtEtNY2SRHRaFbo1n/mfJY9l5itxDEcRCpaNtkGRnr0TPWUI7zJ3kYJWM3TLusxbSp0W/3l7WV7jqC3TayZtf2Jq7rbJdI2Xe9snNBetnsr1duvsznN1pzFbhwcu41xtAy2gaFt1g5gdt0cEPKAPs+U2FUhIP2uWPZURCqBJJRHSZuo2wu6hRjKlmPskC7rcQ/6AQFZSZe8BmtXHZWI7U2GOtepkKlEzXnbXDl4vh7TRF01ITYVZob6r6veBpt+ScJoouOCKqMHKioYZGhD8alKPVq2Gq5tAXRc88MMk56pPXVa1gDqworptg7AcSGVsdFx6JulvdhnjYAzhoODY2sMVRMBIJ8g/evQMo/e72A8r2Cxy5Cy20H7A4uUWtjIZnjvNXv1gT6vBcLTPcWbOS/Ymw+0UU8g0LOa88TYfqAvc4OyXI1VJslMpF2dbpymOiBAh7fe/asxlafObs0tFUIvHnFzdvI50r8Pk56crmttLN0nDVQQglBXF60MRf9htKWUlTOAXuyLoG4680Uj26zJY4Pc48NU66Y3tjPryR2BGSXOnFazE+unBXf/nAy7IUeDls6AmS/wT47qgDZX5FKXHA16+pU+329T7fb099zZbOWVoTGebvGIXnX8WUan36/tRb/2wQ+v+R/ej79uS482RWoj+imr8ybSEfH0Bs2tHBGzG5WMwI6O6vRS9nKGnZfvGFcxuH3cHVQrX9BRYbxclEP01J7ZJw3jb2ZCD+MAuhORER6vdPfQWOr0QanNJ7buOVDuIWRwkGKytLwulkoaRjEOpaU4pv+4ro/cUZEojerrxwB7tbr/+aPygRtqNyl3lUHoyKuxFTjJTgXq4ZB2GxyS2rrQ2vK9oBUkIDL31OkWDw7Sim/3Ane1OvukQ8wp9saNwODuSWsbPciCxJbYrd0hajr7oz49a0UZ3gLMlbslqUHFUpdP8STMKcrUpJKC1IB/Yltgl4ZDEnTEEClcyslbkLmLkSTZhLu1PyoZc4rRU90eE3HD3dkuCYSHeKFrwNCIBO1pe9F/l+aAM3chP4Zwd+ENS8gclpatRdSdKCFVEBKgQ63cJs9WsV+sj/smLyX+hAcMBLMQlwHiilGjNFEDaJ4lTcwctgc9cpCzQA1nzmSTML6NYMJEDjTZiAMnbUmg/8Yl6uG/ZfkyFp62/ybMb6141Xksh7D8550rQu3ZHXcEc3jONjB33I9gzIHm/zFPI24HMm+JAR3xG6XHXJmLzvrw1S76dU5c8flpj3tce3xj1NUv3beOYQ7P2Z6JWCzGmbNsNvni1NaMGVa4ZRovBeY6THzenmTHvPIJrn2Lue6Ji/O/9I0jmaPeHfJaLATmjB6fh/t9uhtf5FRkp8nc2meu+Cw9psOZi6eb/beUOvT10cyRbWRM1wUTZW7MNN3+Lj1ui/E1aTJ3z5iLk54gLpicFr/HXjj0mdJcTfAB5pSq6VInMuem8ugLfR8TG+6SVE+IOS2euUvf/HiT+iPM4XCVrsALMDeGvtDBbfQom1kRogvPh7luiswpikMsaIA5ul6Mv4oAV4VkKVUEc7OGj9hU6oRd5idazok5hUzXIHNVbjgjE6EG14Rk+V4Ec9cD7zx3/Sbuq1Xdu2zgE3xWzBEEmVOanJmoqyeMWdpfEcWc/xaKZY7FIWwbX25br6Rv/pSYmzI9FuWYGCvu+pLXKTDHGiFfGAtdaX/ulJizudBFPHmLhWrupllpMveT+WbFe9mbPyXm3L0WKAZhG7HimWCq2NNkblhgKL0cqA74OCnmbPZM4R74Gevp8RYdp8mcGL0Xuz9eOgG8vr4Ow5P4pJgjPZ3BNzg2XOTc2C1V5p7ehcRHUSvtQKu/Pd8Pg0H9aTFnc/O5k6YbM9784CxV5pT+Aw9DI4HprHcuhU85LeaEEGxn9cCCecH+iVrpMqf07w/n07WCoARPjLmqz8/OQTy8/MCSUCkzh83EbeFgEaf0g4ndiTFHVjh6Dx/YCoqXH9h2Aqkzh5+x817ASm03Jx4Qu7pP3akxx0OwwBkL7GH5LP4E5shjDS/uf90G8FDXRPPR9QzFqTHHIwXxyIQWj/WZ5fgc5ij6ATxdDjtdLnhefvLkmOPRqbDjveFEeCufyFwYtW88yrhyhe7kmFPU8HMJ5Qf+rGkwJ9+cVrv1pa744HrFp8dcL+yY8MydUMdOM1ciAVZNOF3mhIKEZ0bbvsQFdF/O3C5zvNrgu25C4CU035wgczXRsLCRqTHXZ0XyPcy1WenVDRcM9jrg450gc8r6joOxkhJzw2939e7d2nUno5njas2dnNwLDiytPUXmausR95/9xp10mLsflW5f7n+MSjSBuIc5bkrJTm68/BA8ZecUmRPfLRQ9xy+NqmHtebSmM7X/PCKfsoc5hXWPECdkyvMngY6T02GueCUkQy8KnLoX+g6vVIeY60h/e+nl8hdpLS5jsV7uZ46FDMAyhCac4C6pccxV0mfu+y5zQndEQcw+PQr9JuvAhZpHFOvV06Tbf0rvtWHh+8+ft6NXpfDQ38scPS3BFbpJleWCUTBlF8ccsOJa1o9h7pFLkhdDDIWWuzsx6Tmss1Ct9NxXLtllXkcOr7QVCpLTdTnqKMMCHt4f3SsXpde9zPGCBHJ44LWzeXtUpVqwwjF1/+TM1TpcvjR3Dga7wH6I2fbhg9Az98hfFLzWw0f2TrG7lKp6XIyeMHP/6/df8FQt4/+BvczxggRg3Uu7e55GdUfwKg+yetV9chdmbhhuGuTodNZdYWaO/KkpiE5BK3zrlIdeZ+JTucv+UOSdh8Vbj6WamD/o/vqvE9W06IN+2/cSYW40GhXWNaWM9ede5oRGCIbd8wKimGsLzbBkrQmIBPtIxtx7SSvSdRDsB/uV/lsQOGK66bIgQux2LUSixNrTX8W33W+L+Gb6o/QPl7l/n7rky2NlTmi+YUK02xsW2ZFT5e3DdC/feDDmfkj3Smu3fHr9lG5np8T94vd+IT1So8w9enru52hIBsfouUDDl4vQYbLRvUwzUz/E1weYK46+iXqpI7cago4kxuKIkS5zNe2uNiz+q9Tu3muxtpUIXTModeHOsD1dYEZPnruEzBVLb8vgPZQfJBkoPuyMHD7LjXSZw0yvL69esYa4W37D8hfHHBaeivCMEbZyb/+cTTZHhTLsJWGuqBUeOqF6db/zdnj1ErG94XVz5eeudnjZj8ec8oypq7mMYyOhVP12LD3ixNO26S2mAxU02ISdjIbf8gXD5+3OJhuyP4oejTBz7/tXvLnL3kql7ks5sv2crJiLXDBHKtycgCif9/Lx/qE0KsUst9O0kcccDh0Kz//9c6WN6CeNez4il3C2NisTP5/lLKI2vZtt2eioJyIf346GHmJueRGPZfxyysvl7iLNFzxmOXzk7kfpdo/j1h8uO3FfzXzl4feHev39/sDCTh/2mCDt5b+DEHOfBSGc0PZRJ4/+09OHP+Nj+HPMKU9dnlF5+OLHTgHwzzGn9K940awuOdNOFkZYz30i+s88G9U9uu5wGuD9xoM/smPqmktdIbQFwBnBaDCnJOnp78eiw9yO0uji8OVfAcM+hGpvxfdz+2MnQy/vGdanqeumqhmPii7GFnq+L5mPCZKP9oW9uXOQA97kict3PBIgzxzQJXZGyRAkmQNIb2b4iNkoTGB0+pyjgiA0rU2+k+AOWs1DcObXrb/gELL/BzskcqiCyNLGAAAAAElFTkSuQmCC"/>
          <p:cNvSpPr>
            <a:spLocks noChangeAspect="1" noChangeArrowheads="1"/>
          </p:cNvSpPr>
          <p:nvPr/>
        </p:nvSpPr>
        <p:spPr bwMode="auto">
          <a:xfrm>
            <a:off x="765175" y="3416670"/>
            <a:ext cx="204422" cy="2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R"/>
          </a:p>
        </p:txBody>
      </p:sp>
      <p:pic>
        <p:nvPicPr>
          <p:cNvPr id="1032" name="Picture 8" descr="http://bitfieldconsulting.com/sites/bitfieldconsulting.com/files/Logo-mysql.jpg?1284389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43200"/>
            <a:ext cx="2548893" cy="18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43400" y="2955980"/>
            <a:ext cx="2667001" cy="43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Document Storage</a:t>
            </a:r>
            <a:endParaRPr lang="es-PR" dirty="0"/>
          </a:p>
        </p:txBody>
      </p:sp>
      <p:pic>
        <p:nvPicPr>
          <p:cNvPr id="1034" name="Picture 10" descr="http://images.techhive.com/images/idge/imported/article/nww/2011/06/mongodb-100275964-or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3568807"/>
            <a:ext cx="24352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23291" y="4797433"/>
            <a:ext cx="2667001" cy="43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Key Value Pair Cache</a:t>
            </a:r>
            <a:endParaRPr lang="es-PR" dirty="0"/>
          </a:p>
        </p:txBody>
      </p:sp>
      <p:pic>
        <p:nvPicPr>
          <p:cNvPr id="1036" name="Picture 12" descr="https://encrypted-tbn0.gstatic.com/images?q=tbn:ANd9GcSss7jstXIjJFR102i04Ez3hYaRrHkE8MaemCYO9sIgXVidFm_K4D6CXpb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97" y="5354650"/>
            <a:ext cx="34004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Database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Integridad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r>
              <a:rPr lang="en-US" dirty="0" smtClean="0"/>
              <a:t> y </a:t>
            </a:r>
            <a:r>
              <a:rPr lang="en-US" dirty="0" err="1" smtClean="0"/>
              <a:t>propiedades</a:t>
            </a:r>
            <a:r>
              <a:rPr lang="en-US" dirty="0" smtClean="0"/>
              <a:t> (ACID)</a:t>
            </a:r>
          </a:p>
          <a:p>
            <a:pPr lvl="1"/>
            <a:r>
              <a:rPr lang="en-US" dirty="0" err="1" smtClean="0"/>
              <a:t>Abilidad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para </a:t>
            </a:r>
            <a:r>
              <a:rPr lang="en-US" dirty="0" err="1" smtClean="0"/>
              <a:t>analizar</a:t>
            </a:r>
            <a:r>
              <a:rPr lang="en-US" dirty="0" smtClean="0"/>
              <a:t> data y </a:t>
            </a:r>
            <a:r>
              <a:rPr lang="en-US" dirty="0" err="1" smtClean="0"/>
              <a:t>unir</a:t>
            </a:r>
            <a:r>
              <a:rPr lang="en-US" dirty="0" smtClean="0"/>
              <a:t> </a:t>
            </a:r>
            <a:r>
              <a:rPr lang="en-US" dirty="0" err="1" smtClean="0"/>
              <a:t>colecciones</a:t>
            </a:r>
            <a:endParaRPr lang="en-US" dirty="0" smtClean="0"/>
          </a:p>
          <a:p>
            <a:pPr lvl="1"/>
            <a:r>
              <a:rPr lang="en-US" dirty="0" smtClean="0"/>
              <a:t>Very mature tooling</a:t>
            </a:r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Sql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Precio</a:t>
            </a:r>
            <a:endParaRPr lang="en-US" dirty="0" smtClean="0"/>
          </a:p>
          <a:p>
            <a:pPr lvl="1"/>
            <a:r>
              <a:rPr lang="en-US" dirty="0" err="1" smtClean="0"/>
              <a:t>Acceso</a:t>
            </a:r>
            <a:r>
              <a:rPr lang="en-US" dirty="0" smtClean="0"/>
              <a:t> a la data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Availability del Sistema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caro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940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 (</a:t>
            </a:r>
            <a:r>
              <a:rPr lang="en-US" dirty="0" err="1" smtClean="0"/>
              <a:t>NoSql</a:t>
            </a:r>
            <a:r>
              <a:rPr lang="en-US" dirty="0" smtClean="0"/>
              <a:t>)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Map/reduce </a:t>
            </a:r>
            <a:r>
              <a:rPr lang="en-US" dirty="0" err="1" smtClean="0"/>
              <a:t>functiona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multiples </a:t>
            </a:r>
            <a:r>
              <a:rPr lang="en-US" dirty="0" err="1" smtClean="0"/>
              <a:t>servidores</a:t>
            </a:r>
            <a:endParaRPr lang="en-US" dirty="0" smtClean="0"/>
          </a:p>
          <a:p>
            <a:pPr lvl="1"/>
            <a:r>
              <a:rPr lang="en-US" dirty="0" err="1" smtClean="0"/>
              <a:t>Accesso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consistente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endParaRPr lang="en-US" dirty="0" smtClean="0"/>
          </a:p>
          <a:p>
            <a:pPr lvl="1"/>
            <a:r>
              <a:rPr lang="en-US" dirty="0" smtClean="0"/>
              <a:t>El storage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insertar</a:t>
            </a:r>
            <a:r>
              <a:rPr lang="en-US" dirty="0" smtClean="0"/>
              <a:t> sin </a:t>
            </a:r>
            <a:r>
              <a:rPr lang="en-US" dirty="0" err="1" smtClean="0"/>
              <a:t>definir</a:t>
            </a:r>
            <a:r>
              <a:rPr lang="en-US" dirty="0" smtClean="0"/>
              <a:t> schema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Sacrifican</a:t>
            </a:r>
            <a:r>
              <a:rPr lang="en-US" dirty="0" smtClean="0"/>
              <a:t> </a:t>
            </a:r>
            <a:r>
              <a:rPr lang="en-US" dirty="0" err="1" smtClean="0"/>
              <a:t>consistencia</a:t>
            </a:r>
            <a:r>
              <a:rPr lang="en-US" dirty="0" smtClean="0"/>
              <a:t> de data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tienes</a:t>
            </a:r>
            <a:r>
              <a:rPr lang="en-US" dirty="0" smtClean="0"/>
              <a:t> mucho control de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locks </a:t>
            </a:r>
            <a:r>
              <a:rPr lang="en-US" dirty="0" err="1" smtClean="0"/>
              <a:t>en</a:t>
            </a:r>
            <a:r>
              <a:rPr lang="en-US" dirty="0" smtClean="0"/>
              <a:t> los </a:t>
            </a:r>
            <a:r>
              <a:rPr lang="en-US" dirty="0" err="1" smtClean="0"/>
              <a:t>documentos</a:t>
            </a:r>
            <a:endParaRPr lang="en-US" dirty="0" smtClean="0"/>
          </a:p>
          <a:p>
            <a:pPr lvl="1"/>
            <a:r>
              <a:rPr lang="en-US" dirty="0" smtClean="0"/>
              <a:t>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manejar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schema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document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endParaRPr lang="en-US" dirty="0" smtClean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921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Pair Cache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Obtener</a:t>
            </a:r>
            <a:r>
              <a:rPr lang="en-US" dirty="0" smtClean="0"/>
              <a:t>  data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extremademente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Facil</a:t>
            </a:r>
            <a:r>
              <a:rPr lang="en-US" dirty="0" smtClean="0"/>
              <a:t> de </a:t>
            </a:r>
            <a:r>
              <a:rPr lang="en-US" dirty="0" err="1" smtClean="0"/>
              <a:t>expandir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Solo </a:t>
            </a:r>
            <a:r>
              <a:rPr lang="en-US" dirty="0" err="1" smtClean="0"/>
              <a:t>mantienen</a:t>
            </a:r>
            <a:r>
              <a:rPr lang="en-US" dirty="0" smtClean="0"/>
              <a:t> data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Limitado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la data</a:t>
            </a:r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655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Braulio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cliente</a:t>
            </a:r>
            <a:r>
              <a:rPr lang="en-US" dirty="0" smtClean="0"/>
              <a:t> y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la data de </a:t>
            </a:r>
            <a:r>
              <a:rPr lang="en-US" dirty="0" err="1" smtClean="0"/>
              <a:t>ventas</a:t>
            </a:r>
            <a:r>
              <a:rPr lang="en-US" dirty="0" smtClean="0"/>
              <a:t> de un </a:t>
            </a:r>
            <a:r>
              <a:rPr lang="en-US" dirty="0" err="1" smtClean="0"/>
              <a:t>cliente</a:t>
            </a:r>
            <a:r>
              <a:rPr lang="en-US" dirty="0" smtClean="0"/>
              <a:t>.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reports y </a:t>
            </a:r>
            <a:r>
              <a:rPr lang="en-US" dirty="0" err="1" smtClean="0"/>
              <a:t>analizar</a:t>
            </a:r>
            <a:r>
              <a:rPr lang="en-US" dirty="0" smtClean="0"/>
              <a:t> la data.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se </a:t>
            </a:r>
            <a:r>
              <a:rPr lang="en-US" dirty="0" err="1" smtClean="0"/>
              <a:t>pierda</a:t>
            </a:r>
            <a:r>
              <a:rPr lang="en-US" dirty="0" smtClean="0"/>
              <a:t> data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mueve</a:t>
            </a:r>
            <a:r>
              <a:rPr lang="en-US" dirty="0" smtClean="0"/>
              <a:t> el </a:t>
            </a:r>
            <a:r>
              <a:rPr lang="en-US" dirty="0" err="1" smtClean="0"/>
              <a:t>credito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compra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Raul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de web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reviews de </a:t>
            </a:r>
            <a:r>
              <a:rPr lang="en-US" dirty="0" err="1" smtClean="0"/>
              <a:t>articulos</a:t>
            </a:r>
            <a:r>
              <a:rPr lang="en-US" dirty="0" smtClean="0"/>
              <a:t> </a:t>
            </a:r>
            <a:r>
              <a:rPr lang="en-US" dirty="0" err="1" smtClean="0"/>
              <a:t>acaba</a:t>
            </a:r>
            <a:r>
              <a:rPr lang="en-US" dirty="0" smtClean="0"/>
              <a:t> de </a:t>
            </a:r>
            <a:r>
              <a:rPr lang="en-US" dirty="0" err="1" smtClean="0"/>
              <a:t>contratar</a:t>
            </a:r>
            <a:r>
              <a:rPr lang="en-US" dirty="0" smtClean="0"/>
              <a:t> 100 </a:t>
            </a:r>
            <a:r>
              <a:rPr lang="en-US" dirty="0" err="1" smtClean="0"/>
              <a:t>escritores</a:t>
            </a:r>
            <a:r>
              <a:rPr lang="en-US" dirty="0" smtClean="0"/>
              <a:t> mas y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preocupado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pagina</a:t>
            </a:r>
            <a:r>
              <a:rPr lang="en-US" dirty="0" smtClean="0"/>
              <a:t> no </a:t>
            </a:r>
            <a:r>
              <a:rPr lang="en-US" dirty="0" err="1" smtClean="0"/>
              <a:t>aguante</a:t>
            </a:r>
            <a:r>
              <a:rPr lang="en-US" dirty="0" smtClean="0"/>
              <a:t> la </a:t>
            </a:r>
            <a:r>
              <a:rPr lang="en-US" dirty="0" err="1" smtClean="0"/>
              <a:t>capacidad</a:t>
            </a:r>
            <a:r>
              <a:rPr lang="en-US" dirty="0" smtClean="0"/>
              <a:t>.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escritor</a:t>
            </a:r>
            <a:r>
              <a:rPr lang="en-US" dirty="0" smtClean="0"/>
              <a:t> se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10k </a:t>
            </a:r>
            <a:r>
              <a:rPr lang="en-US" dirty="0" err="1" smtClean="0"/>
              <a:t>lectores</a:t>
            </a:r>
            <a:r>
              <a:rPr lang="en-US" dirty="0" smtClean="0"/>
              <a:t> al dia.</a:t>
            </a:r>
          </a:p>
          <a:p>
            <a:r>
              <a:rPr lang="en-US" dirty="0" smtClean="0"/>
              <a:t>Miguel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lee data del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myweather</a:t>
            </a:r>
            <a:r>
              <a:rPr lang="en-US" dirty="0" smtClean="0"/>
              <a:t> de yahoo.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impresion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los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suba</a:t>
            </a:r>
            <a:r>
              <a:rPr lang="en-US" dirty="0" smtClean="0"/>
              <a:t> mas </a:t>
            </a:r>
            <a:r>
              <a:rPr lang="en-US" dirty="0" err="1" smtClean="0"/>
              <a:t>rapido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3475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162801" cy="1320800"/>
          </a:xfrm>
        </p:spPr>
        <p:txBody>
          <a:bodyPr/>
          <a:lstStyle/>
          <a:p>
            <a:r>
              <a:rPr lang="en-US" dirty="0" err="1" smtClean="0"/>
              <a:t>Bienvenidos</a:t>
            </a:r>
            <a:r>
              <a:rPr lang="en-US" dirty="0" smtClean="0"/>
              <a:t> a </a:t>
            </a:r>
            <a:r>
              <a:rPr lang="en-US" dirty="0" err="1" smtClean="0"/>
              <a:t>Mysql</a:t>
            </a:r>
            <a:r>
              <a:rPr lang="en-US" dirty="0" smtClean="0"/>
              <a:t> Workbench</a:t>
            </a:r>
            <a:endParaRPr lang="es-P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413"/>
          <a:stretch/>
        </p:blipFill>
        <p:spPr>
          <a:xfrm>
            <a:off x="838200" y="1524000"/>
            <a:ext cx="6119813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conexion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206" t="-47059" r="-32964"/>
          <a:stretch/>
        </p:blipFill>
        <p:spPr>
          <a:xfrm>
            <a:off x="381000" y="-508663"/>
            <a:ext cx="15773400" cy="73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Bienvenido</a:t>
            </a:r>
            <a:r>
              <a:rPr lang="en-US" dirty="0" smtClean="0"/>
              <a:t> al editor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792"/>
          <a:stretch/>
        </p:blipFill>
        <p:spPr>
          <a:xfrm>
            <a:off x="304800" y="1447800"/>
            <a:ext cx="8229600" cy="51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Sistema para guarder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cursos</a:t>
            </a:r>
            <a:r>
              <a:rPr lang="en-US" dirty="0" smtClean="0"/>
              <a:t> </a:t>
            </a:r>
            <a:r>
              <a:rPr lang="en-US" dirty="0" err="1" smtClean="0"/>
              <a:t>ofrecidos</a:t>
            </a:r>
            <a:r>
              <a:rPr lang="en-US" dirty="0" smtClean="0"/>
              <a:t>,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tiempos</a:t>
            </a:r>
            <a:r>
              <a:rPr lang="en-US" dirty="0" smtClean="0"/>
              <a:t> y </a:t>
            </a:r>
            <a:r>
              <a:rPr lang="en-US" dirty="0" err="1" smtClean="0"/>
              <a:t>estudiantes</a:t>
            </a:r>
            <a:endParaRPr lang="en-US" dirty="0" smtClean="0"/>
          </a:p>
          <a:p>
            <a:r>
              <a:rPr lang="en-US" dirty="0" err="1" smtClean="0"/>
              <a:t>Nombre</a:t>
            </a:r>
            <a:r>
              <a:rPr lang="en-US" dirty="0" smtClean="0"/>
              <a:t> y email de los </a:t>
            </a:r>
            <a:r>
              <a:rPr lang="en-US" dirty="0" err="1" smtClean="0"/>
              <a:t>estudiantes</a:t>
            </a:r>
            <a:endParaRPr lang="en-US" dirty="0" smtClean="0"/>
          </a:p>
          <a:p>
            <a:r>
              <a:rPr lang="en-US" dirty="0" err="1" smtClean="0"/>
              <a:t>Conexion</a:t>
            </a:r>
            <a:r>
              <a:rPr lang="en-US" dirty="0" smtClean="0"/>
              <a:t> entre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 los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tomaron</a:t>
            </a:r>
            <a:endParaRPr lang="en-US" dirty="0" smtClean="0"/>
          </a:p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asistencia</a:t>
            </a:r>
            <a:r>
              <a:rPr lang="en-US" dirty="0" smtClean="0"/>
              <a:t> a los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instructores</a:t>
            </a:r>
            <a:r>
              <a:rPr lang="en-US" dirty="0" smtClean="0"/>
              <a:t> </a:t>
            </a:r>
            <a:r>
              <a:rPr lang="en-US" dirty="0" err="1" smtClean="0"/>
              <a:t>ofreciendo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(</a:t>
            </a:r>
            <a:r>
              <a:rPr lang="en-US" dirty="0" err="1" smtClean="0"/>
              <a:t>nombre</a:t>
            </a:r>
            <a:r>
              <a:rPr lang="en-US" dirty="0" smtClean="0"/>
              <a:t>, email y </a:t>
            </a:r>
            <a:r>
              <a:rPr lang="en-US" dirty="0" err="1" smtClean="0"/>
              <a:t>profesion</a:t>
            </a:r>
            <a:r>
              <a:rPr lang="en-US" dirty="0" smtClean="0"/>
              <a:t>)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57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Creando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Bienvenidos</a:t>
            </a:r>
            <a:r>
              <a:rPr lang="en-US" dirty="0" smtClean="0"/>
              <a:t> a DDL (Data definition language)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dos </a:t>
            </a:r>
            <a:r>
              <a:rPr lang="en-US" dirty="0" err="1" smtClean="0"/>
              <a:t>partes</a:t>
            </a:r>
            <a:r>
              <a:rPr lang="en-US" dirty="0" smtClean="0"/>
              <a:t> (DDL y DML)</a:t>
            </a:r>
          </a:p>
          <a:p>
            <a:r>
              <a:rPr lang="en-US" dirty="0" smtClean="0"/>
              <a:t>Create statement – </a:t>
            </a:r>
            <a:r>
              <a:rPr lang="en-US" dirty="0" err="1" smtClean="0"/>
              <a:t>Es</a:t>
            </a:r>
            <a:r>
              <a:rPr lang="en-US" dirty="0" smtClean="0"/>
              <a:t> el commando DDL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schemas.</a:t>
            </a:r>
          </a:p>
          <a:p>
            <a:r>
              <a:rPr lang="en-US" dirty="0" smtClean="0"/>
              <a:t>Table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.</a:t>
            </a:r>
          </a:p>
          <a:p>
            <a:endParaRPr lang="es-P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0654" y="4267200"/>
            <a:ext cx="6705601" cy="61555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t1 ( </a:t>
            </a:r>
            <a:r>
              <a:rPr kumimoji="0" lang="es-PR" altLang="es-P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year_col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INT, </a:t>
            </a:r>
            <a:r>
              <a:rPr kumimoji="0" lang="es-PR" altLang="es-P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 )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R" altLang="es-P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instructores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–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  <a:p>
            <a:pPr lvl="1"/>
            <a:r>
              <a:rPr lang="en-US" dirty="0" err="1" smtClean="0"/>
              <a:t>Profesion</a:t>
            </a:r>
            <a:r>
              <a:rPr lang="en-US" dirty="0" smtClean="0"/>
              <a:t> –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  <a:p>
            <a:pPr lvl="1"/>
            <a:r>
              <a:rPr lang="en-US" dirty="0" smtClean="0"/>
              <a:t>Email – </a:t>
            </a:r>
            <a:r>
              <a:rPr lang="en-US" dirty="0" err="1" smtClean="0"/>
              <a:t>varchar</a:t>
            </a:r>
            <a:r>
              <a:rPr lang="en-US" dirty="0" smtClean="0"/>
              <a:t>(30)</a:t>
            </a:r>
          </a:p>
          <a:p>
            <a:pPr lvl="1"/>
            <a:r>
              <a:rPr lang="en-US" dirty="0" smtClean="0"/>
              <a:t>Id – Forma de </a:t>
            </a:r>
            <a:r>
              <a:rPr lang="en-US" dirty="0" err="1" smtClean="0"/>
              <a:t>identificarlo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 persona se </a:t>
            </a:r>
            <a:r>
              <a:rPr lang="en-US" dirty="0" err="1" smtClean="0"/>
              <a:t>llame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endParaRPr lang="en-US" dirty="0" smtClean="0"/>
          </a:p>
          <a:p>
            <a:r>
              <a:rPr lang="en-US" dirty="0" smtClean="0"/>
              <a:t>Statement</a:t>
            </a:r>
          </a:p>
          <a:p>
            <a:pPr lvl="1"/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alfredo_instructors</a:t>
            </a: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id INT NOT NULL AUTO_INCREMENT,</a:t>
            </a:r>
          </a:p>
          <a:p>
            <a:pPr marL="457200" lvl="1" indent="0">
              <a:buNone/>
            </a:pP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nombre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(50),</a:t>
            </a:r>
          </a:p>
          <a:p>
            <a:pPr marL="457200" lvl="1" indent="0">
              <a:buNone/>
            </a:pP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profesion</a:t>
            </a: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R" altLang="es-P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PR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(50),</a:t>
            </a:r>
          </a:p>
          <a:p>
            <a:pPr marL="457200" lvl="1" indent="0">
              <a:buNone/>
            </a:pP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email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(30),</a:t>
            </a:r>
          </a:p>
          <a:p>
            <a:pPr marL="457200" lvl="1" indent="0">
              <a:buNone/>
            </a:pPr>
            <a:r>
              <a:rPr lang="en-US" altLang="es-P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(id)</a:t>
            </a:r>
            <a:endParaRPr lang="es-PR" altLang="es-P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PR" altLang="es-P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PR" altLang="es-PR" dirty="0" smtClean="0">
                <a:solidFill>
                  <a:schemeClr val="tx1"/>
                </a:solidFill>
              </a:rPr>
              <a:t> </a:t>
            </a:r>
            <a:endParaRPr lang="es-PR" altLang="es-P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9501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Habian</a:t>
            </a:r>
            <a:r>
              <a:rPr lang="en-US" dirty="0" smtClean="0"/>
              <a:t> par de </a:t>
            </a:r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habiamos</a:t>
            </a:r>
            <a:r>
              <a:rPr lang="en-US" dirty="0" smtClean="0"/>
              <a:t> </a:t>
            </a:r>
            <a:r>
              <a:rPr lang="en-US" dirty="0" err="1" smtClean="0"/>
              <a:t>mencionado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 –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vacio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endParaRPr lang="en-US" dirty="0" smtClean="0"/>
          </a:p>
          <a:p>
            <a:r>
              <a:rPr lang="en-US" dirty="0" smtClean="0"/>
              <a:t>AUTO_INCREMENT – </a:t>
            </a:r>
            <a:r>
              <a:rPr lang="en-US" dirty="0" err="1" smtClean="0"/>
              <a:t>convierte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campo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no se </a:t>
            </a:r>
            <a:r>
              <a:rPr lang="en-US" dirty="0" err="1" smtClean="0"/>
              <a:t>declara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Primary_Key</a:t>
            </a:r>
            <a:r>
              <a:rPr lang="en-US" dirty="0" smtClean="0"/>
              <a:t> –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repite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table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forma de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table.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crearemos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de id para </a:t>
            </a:r>
            <a:r>
              <a:rPr lang="en-US" dirty="0" err="1" smtClean="0"/>
              <a:t>todo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739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info </a:t>
            </a:r>
            <a:r>
              <a:rPr lang="en-US" dirty="0" err="1" smtClean="0"/>
              <a:t>tiene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</a:t>
            </a:r>
            <a:r>
              <a:rPr lang="es-PR" altLang="es-P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alfredo_instructors</a:t>
            </a:r>
            <a:endParaRPr lang="es-PR" altLang="es-P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Como </a:t>
            </a:r>
            <a:r>
              <a:rPr lang="en-US" dirty="0" err="1" smtClean="0"/>
              <a:t>insertar</a:t>
            </a:r>
            <a:r>
              <a:rPr lang="en-US" dirty="0" smtClean="0"/>
              <a:t> data  </a:t>
            </a:r>
          </a:p>
          <a:p>
            <a:pPr lvl="1"/>
            <a:r>
              <a:rPr lang="en-US" dirty="0" smtClean="0"/>
              <a:t>Insert Statement: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insertar</a:t>
            </a:r>
            <a:r>
              <a:rPr lang="en-US" dirty="0" smtClean="0"/>
              <a:t> 4 o 5 mas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3485423"/>
            <a:ext cx="7315201" cy="12311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s-PR" altLang="es-P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alfredo_instructors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(nombre ,profesión, email 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VALUES(‘</a:t>
            </a:r>
            <a:r>
              <a:rPr kumimoji="0" lang="es-PR" altLang="es-P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alfredo’,’software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PR" altLang="es-P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’,’alfredo@arranca</a:t>
            </a:r>
            <a:r>
              <a:rPr lang="es-PR" altLang="es-P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pr.org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r>
              <a:rPr kumimoji="0" lang="es-PR" altLang="es-P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R" altLang="es-P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Analiticos</a:t>
            </a:r>
            <a:r>
              <a:rPr lang="en-US" dirty="0" smtClean="0"/>
              <a:t> </a:t>
            </a:r>
            <a:r>
              <a:rPr lang="en-US" dirty="0" err="1" smtClean="0"/>
              <a:t>sencillos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contar</a:t>
            </a:r>
            <a:r>
              <a:rPr lang="en-US" dirty="0" smtClean="0"/>
              <a:t> el </a:t>
            </a:r>
            <a:r>
              <a:rPr lang="en-US" dirty="0" err="1" smtClean="0"/>
              <a:t>numero</a:t>
            </a:r>
            <a:r>
              <a:rPr lang="en-US" dirty="0" smtClean="0"/>
              <a:t> de instructors </a:t>
            </a:r>
            <a:r>
              <a:rPr lang="en-US" dirty="0" err="1" smtClean="0"/>
              <a:t>en</a:t>
            </a:r>
            <a:r>
              <a:rPr lang="en-US" dirty="0" smtClean="0"/>
              <a:t> la table</a:t>
            </a:r>
          </a:p>
          <a:p>
            <a:pPr lvl="1"/>
            <a:r>
              <a:rPr lang="en-US" dirty="0" smtClean="0"/>
              <a:t>Select count(*) from </a:t>
            </a:r>
            <a:r>
              <a:rPr lang="en-US" dirty="0" err="1" smtClean="0"/>
              <a:t>alfredo_instructors</a:t>
            </a:r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 de </a:t>
            </a:r>
            <a:r>
              <a:rPr lang="en-US" dirty="0" err="1" smtClean="0"/>
              <a:t>agregacion</a:t>
            </a:r>
            <a:r>
              <a:rPr lang="en-US" dirty="0" smtClean="0"/>
              <a:t> mas </a:t>
            </a:r>
            <a:r>
              <a:rPr lang="en-US" dirty="0" err="1" smtClean="0"/>
              <a:t>sencillo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414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Leer</a:t>
            </a:r>
          </a:p>
          <a:p>
            <a:pPr lvl="1"/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www.mysqltutorial.org/mysql-select-statement-query-data.aspx</a:t>
            </a:r>
            <a:endParaRPr lang="es-PR" dirty="0" smtClean="0"/>
          </a:p>
          <a:p>
            <a:pPr lvl="1"/>
            <a:r>
              <a:rPr lang="es-PR" dirty="0">
                <a:hlinkClick r:id="rId3"/>
              </a:rPr>
              <a:t>http://www.mysqltutorial.org/mysql-where</a:t>
            </a:r>
            <a:r>
              <a:rPr lang="es-PR" dirty="0" smtClean="0">
                <a:hlinkClick r:id="rId3"/>
              </a:rPr>
              <a:t>/</a:t>
            </a:r>
            <a:endParaRPr lang="es-PR" dirty="0" smtClean="0"/>
          </a:p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endParaRPr lang="es-PR" dirty="0" smtClean="0"/>
          </a:p>
          <a:p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endParaRPr lang="en-US" dirty="0" smtClean="0"/>
          </a:p>
          <a:p>
            <a:pPr lvl="1"/>
            <a:r>
              <a:rPr lang="es-PR" dirty="0"/>
              <a:t>http://www.thegeekstuff.com/2014/01/sql-vs-nosql-db/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1: Introducción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¿Quién es el instructor?.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Objetivos del curso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Materiales y metodología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Instalación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Diferencias en sistemas de almacenamiento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Mysql</a:t>
            </a:r>
            <a:r>
              <a:rPr lang="en-US" sz="2400" dirty="0" smtClean="0"/>
              <a:t> 101</a:t>
            </a:r>
            <a:endParaRPr lang="es-PR" sz="2400" dirty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5 años en Microsoft </a:t>
            </a:r>
            <a:r>
              <a:rPr lang="es-PR" dirty="0"/>
              <a:t>SDE(4 </a:t>
            </a:r>
            <a:r>
              <a:rPr lang="es-PR" dirty="0" smtClean="0"/>
              <a:t>años), SDET </a:t>
            </a:r>
            <a:r>
              <a:rPr lang="es-PR" dirty="0"/>
              <a:t>Lead(1.5 años )</a:t>
            </a:r>
            <a:endParaRPr lang="es-PR" dirty="0" smtClean="0"/>
          </a:p>
          <a:p>
            <a:r>
              <a:rPr lang="es-PR" dirty="0" smtClean="0"/>
              <a:t>2 años en un “</a:t>
            </a:r>
            <a:r>
              <a:rPr lang="es-PR" dirty="0" err="1" smtClean="0"/>
              <a:t>startup</a:t>
            </a:r>
            <a:r>
              <a:rPr lang="es-PR" dirty="0" smtClean="0"/>
              <a:t>” medico(EMR)</a:t>
            </a:r>
          </a:p>
          <a:p>
            <a:r>
              <a:rPr lang="es-PR" dirty="0" smtClean="0"/>
              <a:t>Trabaja en </a:t>
            </a:r>
            <a:r>
              <a:rPr lang="es-PR" dirty="0" smtClean="0">
                <a:hlinkClick r:id="rId2"/>
              </a:rPr>
              <a:t>www.georiot.com</a:t>
            </a:r>
            <a:r>
              <a:rPr lang="es-PR" dirty="0" smtClean="0"/>
              <a:t> (2 años)</a:t>
            </a:r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Un poco de información sobre ustedes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Nombre</a:t>
            </a:r>
          </a:p>
          <a:p>
            <a:r>
              <a:rPr lang="es-PR" dirty="0" smtClean="0"/>
              <a:t>¿Que hacen al momento?</a:t>
            </a:r>
          </a:p>
          <a:p>
            <a:r>
              <a:rPr lang="es-PR" dirty="0" smtClean="0"/>
              <a:t>¿Porque les interesa tomar el curso?</a:t>
            </a:r>
          </a:p>
          <a:p>
            <a:endParaRPr lang="es-PR" dirty="0" smtClean="0"/>
          </a:p>
          <a:p>
            <a:endParaRPr lang="es-PR" dirty="0" smtClean="0"/>
          </a:p>
          <a:p>
            <a:r>
              <a:rPr lang="es-PR" dirty="0" err="1" smtClean="0"/>
              <a:t>Envien</a:t>
            </a:r>
            <a:r>
              <a:rPr lang="es-PR" dirty="0" smtClean="0"/>
              <a:t> la respuesta a </a:t>
            </a:r>
          </a:p>
          <a:p>
            <a:pPr marL="0" lvl="1" indent="0">
              <a:buNone/>
            </a:pPr>
            <a:r>
              <a:rPr lang="es-PR" sz="2400" i="1" dirty="0" smtClean="0"/>
              <a:t>alfredo@arrancapr.org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613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Objetivos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R" dirty="0" smtClean="0"/>
              <a:t>Aprender sobre los diferentes sistemas de almacenamiento de data</a:t>
            </a:r>
            <a:endParaRPr lang="es-PR" dirty="0"/>
          </a:p>
          <a:p>
            <a:pPr lvl="0"/>
            <a:r>
              <a:rPr lang="en-US" dirty="0" err="1" smtClean="0"/>
              <a:t>Familiarizar</a:t>
            </a:r>
            <a:r>
              <a:rPr lang="en-US" dirty="0" smtClean="0"/>
              <a:t> con los </a:t>
            </a:r>
            <a:r>
              <a:rPr lang="en-US" dirty="0" err="1" smtClean="0"/>
              <a:t>clientes</a:t>
            </a:r>
            <a:r>
              <a:rPr lang="en-US" dirty="0" smtClean="0"/>
              <a:t> de los </a:t>
            </a:r>
            <a:r>
              <a:rPr lang="en-US" dirty="0" err="1" smtClean="0"/>
              <a:t>mismos</a:t>
            </a:r>
            <a:r>
              <a:rPr lang="en-US" dirty="0" smtClean="0"/>
              <a:t>.</a:t>
            </a:r>
            <a:endParaRPr lang="es-PR" dirty="0"/>
          </a:p>
          <a:p>
            <a:pPr lvl="0"/>
            <a:r>
              <a:rPr lang="es-PR" dirty="0"/>
              <a:t>Discutir posibles carreras </a:t>
            </a:r>
            <a:r>
              <a:rPr lang="es-PR" dirty="0" smtClean="0"/>
              <a:t>usos.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247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¿Cómo funciona el curso?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Curso vía google air. </a:t>
            </a:r>
          </a:p>
          <a:p>
            <a:r>
              <a:rPr lang="es-PR" dirty="0" smtClean="0"/>
              <a:t>6 lecciones</a:t>
            </a:r>
          </a:p>
          <a:p>
            <a:r>
              <a:rPr lang="es-PR" dirty="0" smtClean="0"/>
              <a:t>1.25 horas la semana por </a:t>
            </a:r>
            <a:r>
              <a:rPr lang="es-PR" dirty="0" err="1" smtClean="0"/>
              <a:t>leccion</a:t>
            </a:r>
            <a:endParaRPr lang="es-PR" dirty="0" smtClean="0"/>
          </a:p>
          <a:p>
            <a:r>
              <a:rPr lang="es-PR" dirty="0" smtClean="0"/>
              <a:t>Ayuda vía email 7 días a las semana.</a:t>
            </a:r>
          </a:p>
          <a:p>
            <a:r>
              <a:rPr lang="en-US" dirty="0" err="1" smtClean="0"/>
              <a:t>Abilidad</a:t>
            </a:r>
            <a:r>
              <a:rPr lang="en-US" dirty="0" smtClean="0"/>
              <a:t> de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r>
              <a:rPr lang="en-US" dirty="0" smtClean="0"/>
              <a:t> con el instructor via google chat.</a:t>
            </a:r>
            <a:endParaRPr lang="es-PR" dirty="0" smtClean="0"/>
          </a:p>
          <a:p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536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Materiales.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b="1" dirty="0"/>
              <a:t>Recursos</a:t>
            </a:r>
          </a:p>
          <a:p>
            <a:pPr lvl="1"/>
            <a:r>
              <a:rPr lang="es-PR" u="sng" dirty="0">
                <a:hlinkClick r:id="rId2"/>
              </a:rPr>
              <a:t>http://www.mysqltutorial.org/</a:t>
            </a:r>
            <a:r>
              <a:rPr lang="es-PR" dirty="0"/>
              <a:t> </a:t>
            </a:r>
            <a:endParaRPr lang="es-PR" dirty="0" smtClean="0"/>
          </a:p>
          <a:p>
            <a:pPr lvl="1"/>
            <a:r>
              <a:rPr lang="es-PR" u="sng" dirty="0" smtClean="0">
                <a:hlinkClick r:id="rId3"/>
              </a:rPr>
              <a:t>http</a:t>
            </a:r>
            <a:r>
              <a:rPr lang="es-PR" u="sng" dirty="0">
                <a:hlinkClick r:id="rId3"/>
              </a:rPr>
              <a:t>://docs.mongodb.org/manual</a:t>
            </a:r>
            <a:r>
              <a:rPr lang="es-PR" u="sng" dirty="0" smtClean="0">
                <a:hlinkClick r:id="rId3"/>
              </a:rPr>
              <a:t>/</a:t>
            </a:r>
            <a:endParaRPr lang="es-PR" u="sng" dirty="0" smtClean="0"/>
          </a:p>
          <a:p>
            <a:pPr lvl="1"/>
            <a:r>
              <a:rPr lang="es-PR" u="sng" dirty="0" smtClean="0">
                <a:hlinkClick r:id="rId4"/>
              </a:rPr>
              <a:t>http</a:t>
            </a:r>
            <a:r>
              <a:rPr lang="es-PR" u="sng" dirty="0">
                <a:hlinkClick r:id="rId4"/>
              </a:rPr>
              <a:t>://redis.io/topics/introduction</a:t>
            </a:r>
            <a:r>
              <a:rPr lang="es-PR" dirty="0"/>
              <a:t>  </a:t>
            </a:r>
            <a:endParaRPr lang="es-PR" dirty="0" smtClean="0"/>
          </a:p>
          <a:p>
            <a:r>
              <a:rPr lang="es-PR" b="1" dirty="0" smtClean="0"/>
              <a:t>Clientes - </a:t>
            </a:r>
            <a:r>
              <a:rPr lang="es-PR" dirty="0" smtClean="0"/>
              <a:t>Estos </a:t>
            </a:r>
            <a:r>
              <a:rPr lang="es-PR" dirty="0"/>
              <a:t>son los programas que usaremos para manipular la información por favor instalarlos en su maquina antes de la primera lección. Todos son libre de costo.</a:t>
            </a:r>
          </a:p>
          <a:p>
            <a:pPr lvl="1"/>
            <a:r>
              <a:rPr lang="es-PR" dirty="0" err="1"/>
              <a:t>MongoDB</a:t>
            </a:r>
            <a:r>
              <a:rPr lang="es-PR" dirty="0"/>
              <a:t> - </a:t>
            </a:r>
            <a:r>
              <a:rPr lang="es-PR" u="sng" dirty="0">
                <a:hlinkClick r:id="rId5"/>
              </a:rPr>
              <a:t>http://robomongo.org/</a:t>
            </a:r>
            <a:endParaRPr lang="es-PR" dirty="0"/>
          </a:p>
          <a:p>
            <a:pPr lvl="1"/>
            <a:r>
              <a:rPr lang="en-US" dirty="0" err="1"/>
              <a:t>Mysql</a:t>
            </a:r>
            <a:r>
              <a:rPr lang="en-US" dirty="0"/>
              <a:t> - </a:t>
            </a:r>
            <a:r>
              <a:rPr lang="en-US" u="sng" dirty="0">
                <a:hlinkClick r:id="rId6"/>
              </a:rPr>
              <a:t>https://www.mysql.com/products/workbench/</a:t>
            </a:r>
            <a:endParaRPr lang="es-PR" dirty="0"/>
          </a:p>
          <a:p>
            <a:pPr lvl="1"/>
            <a:r>
              <a:rPr lang="en-US" dirty="0" err="1"/>
              <a:t>Redis</a:t>
            </a:r>
            <a:r>
              <a:rPr lang="en-US" dirty="0"/>
              <a:t> - </a:t>
            </a:r>
            <a:r>
              <a:rPr lang="en-US" u="sng" dirty="0">
                <a:hlinkClick r:id="rId7"/>
              </a:rPr>
              <a:t>http://redisdesktop.com/download</a:t>
            </a:r>
            <a:endParaRPr lang="es-PR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7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Procedimiento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El estudiante hará los ejercicios asignados</a:t>
            </a:r>
          </a:p>
          <a:p>
            <a:r>
              <a:rPr lang="es-PR" dirty="0" smtClean="0"/>
              <a:t>Demostraremos conceptos importantes en la clase.</a:t>
            </a:r>
          </a:p>
          <a:p>
            <a:r>
              <a:rPr lang="es-PR" dirty="0" smtClean="0"/>
              <a:t>Trabajaremos en un proyecto en los 3 sistemas crearemos el almacenamiento de un sistema de manejar talleres online </a:t>
            </a:r>
            <a:r>
              <a:rPr lang="es-PR" dirty="0" smtClean="0">
                <a:sym typeface="Wingdings" panose="05000000000000000000" pitchFamily="2" charset="2"/>
              </a:rPr>
              <a:t>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816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15665</TotalTime>
  <Words>866</Words>
  <Application>Microsoft Office PowerPoint</Application>
  <PresentationFormat>On-screen Show (4:3)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Trebuchet MS</vt:lpstr>
      <vt:lpstr>Wingdings</vt:lpstr>
      <vt:lpstr>Wingdings 3</vt:lpstr>
      <vt:lpstr>Facet</vt:lpstr>
      <vt:lpstr>Curso de Almacenamiento de data </vt:lpstr>
      <vt:lpstr>Donaciones </vt:lpstr>
      <vt:lpstr>Clase 1: Introducción</vt:lpstr>
      <vt:lpstr>Bio</vt:lpstr>
      <vt:lpstr>Un poco de información sobre ustedes</vt:lpstr>
      <vt:lpstr>Objetivos</vt:lpstr>
      <vt:lpstr>¿Cómo funciona el curso?</vt:lpstr>
      <vt:lpstr>Materiales.</vt:lpstr>
      <vt:lpstr>Procedimiento</vt:lpstr>
      <vt:lpstr>Cuentas para accesar bases de dato</vt:lpstr>
      <vt:lpstr>Diferentes sistemas de Almacenamiento</vt:lpstr>
      <vt:lpstr>Relation Database</vt:lpstr>
      <vt:lpstr>Document Database (NoSql)</vt:lpstr>
      <vt:lpstr>Key Value Pair Cache</vt:lpstr>
      <vt:lpstr>Ejemplos de Uso</vt:lpstr>
      <vt:lpstr>Bienvenidos a Mysql Workbench</vt:lpstr>
      <vt:lpstr>Vamos a poner nuestra conexion</vt:lpstr>
      <vt:lpstr>Bienvenido al editor</vt:lpstr>
      <vt:lpstr>El problema</vt:lpstr>
      <vt:lpstr>Creando nuestra primera tabla</vt:lpstr>
      <vt:lpstr>Tabla de instructores</vt:lpstr>
      <vt:lpstr>Habian par de cosas que no habiamos mencionado</vt:lpstr>
      <vt:lpstr>Vamos a ver que info tiene la tabla</vt:lpstr>
      <vt:lpstr>Analiticos sencillos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77</cp:revision>
  <dcterms:created xsi:type="dcterms:W3CDTF">2013-01-06T20:57:13Z</dcterms:created>
  <dcterms:modified xsi:type="dcterms:W3CDTF">2015-05-16T03:35:09Z</dcterms:modified>
</cp:coreProperties>
</file>