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sldIdLst>
    <p:sldId id="256" r:id="rId2"/>
    <p:sldId id="356" r:id="rId3"/>
    <p:sldId id="259" r:id="rId4"/>
    <p:sldId id="369" r:id="rId5"/>
    <p:sldId id="370" r:id="rId6"/>
    <p:sldId id="366" r:id="rId7"/>
    <p:sldId id="371" r:id="rId8"/>
    <p:sldId id="373" r:id="rId9"/>
    <p:sldId id="372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40129-B7B7-4D87-9029-8C8CAF4A1B23}" type="datetimeFigureOut">
              <a:rPr lang="es-PR" smtClean="0"/>
              <a:t>16/05/2015</a:t>
            </a:fld>
            <a:endParaRPr lang="es-P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BCD-5E90-4C16-95F6-EC82B433AF03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309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CD-5E90-4C16-95F6-EC82B433AF03}" type="slidenum">
              <a:rPr lang="es-PR" smtClean="0"/>
              <a:t>1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61963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Almacenamiento de data 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e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2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guardamos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Creamos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para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el id de </a:t>
            </a:r>
            <a:r>
              <a:rPr lang="en-US" dirty="0" err="1" smtClean="0"/>
              <a:t>curso</a:t>
            </a:r>
            <a:r>
              <a:rPr lang="en-US" dirty="0" smtClean="0"/>
              <a:t> y </a:t>
            </a:r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alfredo_participacion</a:t>
            </a:r>
            <a:endParaRPr lang="es-PR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id INT NOT NULL AUTO_INCREMENT,</a:t>
            </a:r>
          </a:p>
          <a:p>
            <a:pPr marL="457200" lvl="1" indent="0">
              <a:buNone/>
            </a:pP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cursoid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457200" lvl="1" indent="0">
              <a:buNone/>
            </a:pP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estudianteid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endParaRPr lang="es-PR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 (id)</a:t>
            </a:r>
            <a:endParaRPr lang="es-PR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PR" altLang="es-PR" dirty="0">
                <a:solidFill>
                  <a:schemeClr val="tx1"/>
                </a:solidFill>
              </a:rPr>
              <a:t> </a:t>
            </a:r>
            <a:endParaRPr lang="es-PR" altLang="es-P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estudiante</a:t>
            </a:r>
            <a:r>
              <a:rPr lang="en-US" dirty="0" smtClean="0"/>
              <a:t> </a:t>
            </a:r>
            <a:r>
              <a:rPr lang="en-US" dirty="0" err="1" smtClean="0"/>
              <a:t>tomo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propia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0829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e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 de un solo </a:t>
            </a:r>
            <a:r>
              <a:rPr lang="en-US" dirty="0" err="1" smtClean="0"/>
              <a:t>curso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Where</a:t>
            </a:r>
          </a:p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limitar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especifiquemos</a:t>
            </a:r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la de </a:t>
            </a:r>
            <a:r>
              <a:rPr lang="en-US" dirty="0" err="1" smtClean="0"/>
              <a:t>igualdad</a:t>
            </a:r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alfredo_estudiantes</a:t>
            </a:r>
            <a:r>
              <a:rPr lang="en-US" dirty="0" smtClean="0"/>
              <a:t> where </a:t>
            </a:r>
            <a:r>
              <a:rPr lang="en-US" dirty="0" err="1" smtClean="0"/>
              <a:t>nombre</a:t>
            </a:r>
            <a:r>
              <a:rPr lang="en-US" dirty="0" smtClean="0"/>
              <a:t> =‘</a:t>
            </a:r>
            <a:r>
              <a:rPr lang="en-US" dirty="0" err="1" smtClean="0"/>
              <a:t>marcos</a:t>
            </a:r>
            <a:r>
              <a:rPr lang="en-US" dirty="0" smtClean="0"/>
              <a:t>’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67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modificamos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un </a:t>
            </a:r>
            <a:r>
              <a:rPr lang="en-US" dirty="0" err="1" smtClean="0"/>
              <a:t>estudiante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Update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con el </a:t>
            </a:r>
            <a:r>
              <a:rPr lang="en-US" dirty="0" err="1" smtClean="0"/>
              <a:t>comando</a:t>
            </a:r>
            <a:r>
              <a:rPr lang="en-US" dirty="0" smtClean="0"/>
              <a:t> set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cambiarle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a </a:t>
            </a:r>
            <a:r>
              <a:rPr lang="en-US" dirty="0" err="1" smtClean="0"/>
              <a:t>marcos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alfredo_estudiantes</a:t>
            </a:r>
            <a:r>
              <a:rPr lang="en-US" dirty="0" smtClean="0"/>
              <a:t> Set </a:t>
            </a:r>
            <a:r>
              <a:rPr lang="en-US" dirty="0" err="1" smtClean="0"/>
              <a:t>nombre</a:t>
            </a:r>
            <a:r>
              <a:rPr lang="en-US" dirty="0" smtClean="0"/>
              <a:t> =‘Marcos2’ where </a:t>
            </a:r>
            <a:r>
              <a:rPr lang="en-US" dirty="0" err="1" smtClean="0"/>
              <a:t>nombre</a:t>
            </a:r>
            <a:r>
              <a:rPr lang="en-US" dirty="0" smtClean="0"/>
              <a:t> =‘</a:t>
            </a:r>
            <a:r>
              <a:rPr lang="en-US" dirty="0" err="1" smtClean="0"/>
              <a:t>marcos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where con update o </a:t>
            </a:r>
            <a:r>
              <a:rPr lang="en-US" dirty="0" err="1" smtClean="0"/>
              <a:t>modificas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eliminamos</a:t>
            </a:r>
            <a:r>
              <a:rPr lang="en-US" dirty="0" smtClean="0"/>
              <a:t> un </a:t>
            </a:r>
            <a:r>
              <a:rPr lang="en-US" dirty="0" err="1" smtClean="0"/>
              <a:t>estudiante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delete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parecido</a:t>
            </a:r>
            <a:r>
              <a:rPr lang="en-US" dirty="0" smtClean="0"/>
              <a:t> al update</a:t>
            </a:r>
          </a:p>
          <a:p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usarlo</a:t>
            </a:r>
            <a:r>
              <a:rPr lang="en-US" dirty="0" smtClean="0"/>
              <a:t> con Where</a:t>
            </a:r>
          </a:p>
          <a:p>
            <a:r>
              <a:rPr lang="en-US" dirty="0" smtClean="0"/>
              <a:t>Delete from </a:t>
            </a:r>
            <a:r>
              <a:rPr lang="en-US" dirty="0" err="1" smtClean="0"/>
              <a:t>alfredo_estudiantes</a:t>
            </a:r>
            <a:r>
              <a:rPr lang="en-US" dirty="0" smtClean="0"/>
              <a:t> where </a:t>
            </a:r>
            <a:r>
              <a:rPr lang="en-US" dirty="0" err="1" smtClean="0"/>
              <a:t>nombre</a:t>
            </a:r>
            <a:r>
              <a:rPr lang="en-US" dirty="0" smtClean="0"/>
              <a:t> =‘</a:t>
            </a:r>
            <a:r>
              <a:rPr lang="en-US" dirty="0" err="1" smtClean="0"/>
              <a:t>marcos</a:t>
            </a:r>
            <a:r>
              <a:rPr lang="en-US" dirty="0" smtClean="0"/>
              <a:t>’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200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los </a:t>
            </a:r>
            <a:r>
              <a:rPr lang="en-US" dirty="0" err="1" smtClean="0"/>
              <a:t>estudiantes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unir</a:t>
            </a:r>
            <a:r>
              <a:rPr lang="en-US" dirty="0" smtClean="0"/>
              <a:t> dos </a:t>
            </a:r>
            <a:r>
              <a:rPr lang="en-US" dirty="0" err="1" smtClean="0"/>
              <a:t>tablas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condicion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unir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alfredo_estudiantes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join </a:t>
            </a:r>
            <a:r>
              <a:rPr lang="en-US" dirty="0" err="1" smtClean="0"/>
              <a:t>alfredo_participacion</a:t>
            </a:r>
            <a:r>
              <a:rPr lang="en-US" dirty="0" smtClean="0"/>
              <a:t> part on est.id= </a:t>
            </a:r>
            <a:r>
              <a:rPr lang="en-US" dirty="0" err="1" smtClean="0"/>
              <a:t>part.estudianteid</a:t>
            </a:r>
            <a:endParaRPr lang="en-US" dirty="0" smtClean="0"/>
          </a:p>
          <a:p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apodos</a:t>
            </a:r>
            <a:r>
              <a:rPr lang="en-US" dirty="0" smtClean="0"/>
              <a:t> para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esto</a:t>
            </a:r>
            <a:r>
              <a:rPr lang="en-US" dirty="0" smtClean="0"/>
              <a:t> se le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anadir</a:t>
            </a:r>
            <a:r>
              <a:rPr lang="en-US" dirty="0" smtClean="0"/>
              <a:t> un where clause para </a:t>
            </a:r>
            <a:r>
              <a:rPr lang="en-US" dirty="0" err="1" smtClean="0"/>
              <a:t>reducir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808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e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  <a:r>
              <a:rPr lang="en-US" dirty="0" smtClean="0"/>
              <a:t>– NO </a:t>
            </a:r>
            <a:r>
              <a:rPr lang="en-US" dirty="0" err="1" smtClean="0"/>
              <a:t>podemos</a:t>
            </a:r>
            <a:endParaRPr lang="en-US" dirty="0" smtClean="0"/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1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un query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den los </a:t>
            </a:r>
            <a:r>
              <a:rPr lang="en-US" dirty="0" err="1" smtClean="0"/>
              <a:t>cursos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otro</a:t>
            </a:r>
            <a:r>
              <a:rPr lang="en-US" dirty="0" smtClean="0"/>
              <a:t>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pasaron</a:t>
            </a:r>
            <a:endParaRPr lang="en-US" dirty="0" smtClean="0"/>
          </a:p>
          <a:p>
            <a:r>
              <a:rPr lang="en-US" dirty="0" smtClean="0"/>
              <a:t>Leer </a:t>
            </a:r>
            <a:r>
              <a:rPr lang="en-US" dirty="0" err="1" smtClean="0"/>
              <a:t>sobre</a:t>
            </a:r>
            <a:r>
              <a:rPr lang="en-US" dirty="0" smtClean="0"/>
              <a:t>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joins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2: </a:t>
            </a:r>
            <a:r>
              <a:rPr lang="es-PR" dirty="0" err="1" smtClean="0"/>
              <a:t>Mysql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Respuesta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tarea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Ver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estamos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Update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Delete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Join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Group by</a:t>
            </a:r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–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lvl="1"/>
            <a:r>
              <a:rPr lang="en-US" dirty="0" smtClean="0"/>
              <a:t>Email – </a:t>
            </a:r>
            <a:r>
              <a:rPr lang="en-US" dirty="0" err="1" smtClean="0"/>
              <a:t>varchar</a:t>
            </a:r>
            <a:r>
              <a:rPr lang="en-US" dirty="0" smtClean="0"/>
              <a:t>(30)</a:t>
            </a:r>
          </a:p>
          <a:p>
            <a:pPr lvl="1"/>
            <a:r>
              <a:rPr lang="en-US" dirty="0" smtClean="0"/>
              <a:t>Id – Forma de </a:t>
            </a:r>
            <a:r>
              <a:rPr lang="en-US" dirty="0" err="1" smtClean="0"/>
              <a:t>identificarlo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persona se </a:t>
            </a:r>
            <a:r>
              <a:rPr lang="en-US" dirty="0" err="1" smtClean="0"/>
              <a:t>llame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endParaRPr lang="en-US" dirty="0" smtClean="0"/>
          </a:p>
          <a:p>
            <a:r>
              <a:rPr lang="en-US" dirty="0" smtClean="0"/>
              <a:t>Statement</a:t>
            </a:r>
          </a:p>
          <a:p>
            <a:pPr lvl="1"/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alfredo_estudiantes</a:t>
            </a:r>
            <a:endParaRPr lang="es-PR" altLang="es-P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id INT NOT NULL AUTO_INCREMENT,</a:t>
            </a: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nombre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(50), </a:t>
            </a:r>
            <a:endParaRPr lang="es-PR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email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(30),</a:t>
            </a:r>
          </a:p>
          <a:p>
            <a:pPr marL="457200" lvl="1" indent="0">
              <a:buNone/>
            </a:pPr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(id)</a:t>
            </a:r>
            <a:endParaRPr lang="es-PR" altLang="es-P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PR" altLang="es-PR" dirty="0" smtClean="0">
                <a:solidFill>
                  <a:schemeClr val="tx1"/>
                </a:solidFill>
              </a:rPr>
              <a:t> </a:t>
            </a:r>
            <a:endParaRPr lang="es-PR" altLang="es-P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969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Insertando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endParaRPr lang="es-P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438400"/>
            <a:ext cx="5943600" cy="12311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s-PR" altLang="es-P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alfredo_estudiantes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(nombre, email)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VALUES(‘</a:t>
            </a:r>
            <a:r>
              <a:rPr lang="es-PR" altLang="es-P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marcos</a:t>
            </a:r>
            <a:r>
              <a:rPr kumimoji="0" lang="es-PR" altLang="es-P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’,’marcos@estudiantes</a:t>
            </a:r>
            <a:r>
              <a:rPr lang="es-PR" altLang="es-P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.org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R" altLang="es-P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e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cursos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–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lvl="1"/>
            <a:r>
              <a:rPr lang="en-US" dirty="0" err="1" smtClean="0"/>
              <a:t>Descripcion</a:t>
            </a:r>
            <a:r>
              <a:rPr lang="en-US" dirty="0" smtClean="0"/>
              <a:t>– </a:t>
            </a:r>
            <a:r>
              <a:rPr lang="en-US" dirty="0" err="1" smtClean="0"/>
              <a:t>varchar</a:t>
            </a:r>
            <a:r>
              <a:rPr lang="en-US" dirty="0" smtClean="0"/>
              <a:t>(200)</a:t>
            </a:r>
          </a:p>
          <a:p>
            <a:pPr lvl="1"/>
            <a:r>
              <a:rPr lang="en-US" dirty="0" err="1" smtClean="0"/>
              <a:t>Fecha</a:t>
            </a:r>
            <a:r>
              <a:rPr lang="en-US" dirty="0" smtClean="0"/>
              <a:t> – Date</a:t>
            </a:r>
          </a:p>
          <a:p>
            <a:pPr lvl="1"/>
            <a:r>
              <a:rPr lang="en-US" dirty="0" err="1" smtClean="0"/>
              <a:t>Capacidad</a:t>
            </a:r>
            <a:r>
              <a:rPr lang="en-US" dirty="0" smtClean="0"/>
              <a:t> -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DiaQueSeOfrece</a:t>
            </a:r>
            <a:r>
              <a:rPr lang="en-US" dirty="0" smtClean="0"/>
              <a:t> –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HoraDeClaseEnMinutos</a:t>
            </a:r>
            <a:r>
              <a:rPr lang="en-US" dirty="0" smtClean="0"/>
              <a:t> –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DuracionEnMinutos</a:t>
            </a:r>
            <a:r>
              <a:rPr lang="en-US" dirty="0" smtClean="0"/>
              <a:t> -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Id –</a:t>
            </a:r>
            <a:r>
              <a:rPr lang="en-US" dirty="0" err="1" smtClean="0"/>
              <a:t>int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31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6347714" cy="3880773"/>
          </a:xfrm>
        </p:spPr>
        <p:txBody>
          <a:bodyPr>
            <a:normAutofit lnSpcReduction="10000"/>
          </a:bodyPr>
          <a:lstStyle/>
          <a:p>
            <a:pPr lvl="1"/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alfredo_cursos</a:t>
            </a:r>
            <a:endParaRPr lang="es-PR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id INT NOT NULL AUTO_INCREMENT,</a:t>
            </a:r>
          </a:p>
          <a:p>
            <a:pPr marL="457200" lvl="1" indent="0">
              <a:buNone/>
            </a:pP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nombre </a:t>
            </a:r>
            <a:r>
              <a:rPr lang="es-PR" altLang="es-P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(50), </a:t>
            </a:r>
          </a:p>
          <a:p>
            <a:pPr marL="457200" lvl="1" indent="0">
              <a:buNone/>
            </a:pP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(200),</a:t>
            </a:r>
          </a:p>
          <a:p>
            <a:pPr marL="457200" lvl="1" indent="0">
              <a:buNone/>
            </a:pP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fecha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pPr marL="457200" lvl="1" indent="0">
              <a:buNone/>
            </a:pPr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capacidad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diaqueseofrece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horadeclaseenminutos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duracionenminutos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PR" altLang="es-P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(id)</a:t>
            </a:r>
            <a:endParaRPr lang="es-PR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PR" altLang="es-PR" dirty="0">
                <a:solidFill>
                  <a:schemeClr val="tx1"/>
                </a:solidFill>
              </a:rPr>
              <a:t> </a:t>
            </a:r>
            <a:endParaRPr lang="es-PR" altLang="es-P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262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Insertando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s-P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1655" y="1447800"/>
            <a:ext cx="5943600" cy="44627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alfredo_cursos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(nombre, </a:t>
            </a:r>
            <a:endParaRPr lang="es-PR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PR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fecha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capacidad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diaqueseofrece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horadeclaseenminutos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s-P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duracionenminutos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VALUES(‘</a:t>
            </a:r>
            <a:r>
              <a:rPr lang="es-PR" altLang="es-P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online data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’Parecida</a:t>
            </a:r>
            <a:r>
              <a:rPr kumimoji="0" lang="es-PR" altLang="es-PR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esta clase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P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‘2015-06-01’,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P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P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kumimoji="0" lang="es-PR" altLang="es-P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R" altLang="es-P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15778</TotalTime>
  <Words>639</Words>
  <Application>Microsoft Office PowerPoint</Application>
  <PresentationFormat>On-screen Show (4:3)</PresentationFormat>
  <Paragraphs>139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</vt:lpstr>
      <vt:lpstr>Curso de Almacenamiento de data </vt:lpstr>
      <vt:lpstr>Donaciones </vt:lpstr>
      <vt:lpstr>Clase 2: Mysql</vt:lpstr>
      <vt:lpstr>Tabla de estudiantes</vt:lpstr>
      <vt:lpstr>Insertando estudiantes</vt:lpstr>
      <vt:lpstr>Como vamos con el problema?</vt:lpstr>
      <vt:lpstr>Tabla de cursos</vt:lpstr>
      <vt:lpstr>PowerPoint Presentation</vt:lpstr>
      <vt:lpstr>Insertando cursos</vt:lpstr>
      <vt:lpstr>Como vamos con el problema?</vt:lpstr>
      <vt:lpstr>Como guardamos la participacion?</vt:lpstr>
      <vt:lpstr>Como vamos con el problema?</vt:lpstr>
      <vt:lpstr>Como vemos informacion de un solo curso?</vt:lpstr>
      <vt:lpstr>Como modificamos el nombre de un estudiante en la clase</vt:lpstr>
      <vt:lpstr>Como eliminamos un estudiante de la tabla</vt:lpstr>
      <vt:lpstr>Como podemos obtener los estudiantes de cada clase?</vt:lpstr>
      <vt:lpstr>Como vamos con el problema?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90</cp:revision>
  <dcterms:created xsi:type="dcterms:W3CDTF">2013-01-06T20:57:13Z</dcterms:created>
  <dcterms:modified xsi:type="dcterms:W3CDTF">2015-05-17T02:11:43Z</dcterms:modified>
</cp:coreProperties>
</file>