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sldIdLst>
    <p:sldId id="256" r:id="rId2"/>
    <p:sldId id="356" r:id="rId3"/>
    <p:sldId id="259" r:id="rId4"/>
    <p:sldId id="367" r:id="rId5"/>
    <p:sldId id="368" r:id="rId6"/>
    <p:sldId id="366" r:id="rId7"/>
    <p:sldId id="369" r:id="rId8"/>
    <p:sldId id="370" r:id="rId9"/>
    <p:sldId id="371" r:id="rId10"/>
    <p:sldId id="372" r:id="rId11"/>
    <p:sldId id="373" r:id="rId12"/>
    <p:sldId id="379" r:id="rId13"/>
    <p:sldId id="374" r:id="rId14"/>
    <p:sldId id="375" r:id="rId15"/>
    <p:sldId id="376" r:id="rId16"/>
    <p:sldId id="377" r:id="rId17"/>
    <p:sldId id="378" r:id="rId18"/>
    <p:sldId id="380" r:id="rId19"/>
    <p:sldId id="381" r:id="rId20"/>
    <p:sldId id="382" r:id="rId21"/>
    <p:sldId id="383" r:id="rId22"/>
    <p:sldId id="385" r:id="rId23"/>
    <p:sldId id="386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40129-B7B7-4D87-9029-8C8CAF4A1B23}" type="datetimeFigureOut">
              <a:rPr lang="es-PR" smtClean="0"/>
              <a:t>30/05/2015</a:t>
            </a:fld>
            <a:endParaRPr lang="es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CD-5E90-4C16-95F6-EC82B433AF03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30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CD-5E90-4C16-95F6-EC82B433AF03}" type="slidenum">
              <a:rPr lang="es-PR" smtClean="0"/>
              <a:t>1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196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core/crud-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Almacenamiento de data 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primer </a:t>
            </a:r>
            <a:r>
              <a:rPr lang="en-US" dirty="0" err="1" smtClean="0"/>
              <a:t>curso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mongo no hay schemas</a:t>
            </a:r>
          </a:p>
          <a:p>
            <a:pPr lvl="1"/>
            <a:r>
              <a:rPr lang="en-US" dirty="0" err="1" smtClean="0"/>
              <a:t>Insertar</a:t>
            </a:r>
            <a:r>
              <a:rPr lang="en-US" dirty="0" smtClean="0"/>
              <a:t> la data </a:t>
            </a:r>
            <a:r>
              <a:rPr lang="en-US" dirty="0" err="1" smtClean="0"/>
              <a:t>crea</a:t>
            </a:r>
            <a:r>
              <a:rPr lang="en-US" dirty="0" smtClean="0"/>
              <a:t> el schema</a:t>
            </a:r>
          </a:p>
          <a:p>
            <a:pPr lvl="1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document</a:t>
            </a:r>
          </a:p>
          <a:p>
            <a:r>
              <a:rPr lang="en-US" dirty="0" smtClean="0"/>
              <a:t>_id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document</a:t>
            </a:r>
          </a:p>
          <a:p>
            <a:pPr lvl="1"/>
            <a:r>
              <a:rPr lang="en-US" dirty="0" smtClean="0"/>
              <a:t>Si no se define el Sistema la </a:t>
            </a:r>
            <a:r>
              <a:rPr lang="en-US" dirty="0" err="1" smtClean="0"/>
              <a:t>asigna</a:t>
            </a:r>
            <a:r>
              <a:rPr lang="en-US" dirty="0" smtClean="0"/>
              <a:t> sola.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0988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Syntaxis</a:t>
            </a:r>
            <a:r>
              <a:rPr lang="en-US" dirty="0" smtClean="0"/>
              <a:t> para </a:t>
            </a:r>
            <a:r>
              <a:rPr lang="en-US" dirty="0" err="1" smtClean="0"/>
              <a:t>insertar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insert</a:t>
            </a:r>
            <a:r>
              <a:rPr lang="es-PR" dirty="0"/>
              <a:t>({</a:t>
            </a:r>
          </a:p>
          <a:p>
            <a:pPr marL="0" indent="0">
              <a:buNone/>
            </a:pPr>
            <a:r>
              <a:rPr lang="es-PR" dirty="0"/>
              <a:t>    "</a:t>
            </a:r>
            <a:r>
              <a:rPr lang="es-PR" dirty="0" err="1"/>
              <a:t>titulo":"Clase</a:t>
            </a:r>
            <a:r>
              <a:rPr lang="es-PR" dirty="0"/>
              <a:t> de demo",</a:t>
            </a:r>
          </a:p>
          <a:p>
            <a:pPr marL="0" indent="0">
              <a:buNone/>
            </a:pPr>
            <a:r>
              <a:rPr lang="es-PR" dirty="0"/>
              <a:t>    "</a:t>
            </a:r>
            <a:r>
              <a:rPr lang="es-PR" dirty="0" err="1"/>
              <a:t>descripcion</a:t>
            </a:r>
            <a:r>
              <a:rPr lang="es-PR" dirty="0"/>
              <a:t>":"Es un demo",</a:t>
            </a:r>
          </a:p>
          <a:p>
            <a:pPr marL="0" indent="0">
              <a:buNone/>
            </a:pPr>
            <a:r>
              <a:rPr lang="es-PR" dirty="0"/>
              <a:t>    "capacidad":10   </a:t>
            </a:r>
          </a:p>
          <a:p>
            <a:pPr marL="0" indent="0">
              <a:buNone/>
            </a:pPr>
            <a:r>
              <a:rPr lang="es-P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91205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Comando</a:t>
            </a:r>
            <a:r>
              <a:rPr lang="en-US" dirty="0" smtClean="0"/>
              <a:t> Find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find</a:t>
            </a:r>
            <a:r>
              <a:rPr lang="es-PR" dirty="0" smtClean="0"/>
              <a:t>({})</a:t>
            </a:r>
          </a:p>
          <a:p>
            <a:r>
              <a:rPr lang="en-US" dirty="0" err="1" smtClean="0"/>
              <a:t>Dentro</a:t>
            </a:r>
            <a:r>
              <a:rPr lang="en-US" dirty="0" smtClean="0"/>
              <a:t> de los </a:t>
            </a:r>
            <a:r>
              <a:rPr lang="en-US" dirty="0" err="1" smtClean="0"/>
              <a:t>parentesis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para </a:t>
            </a:r>
            <a:r>
              <a:rPr lang="en-US" dirty="0" err="1" smtClean="0"/>
              <a:t>limitar</a:t>
            </a:r>
            <a:r>
              <a:rPr lang="en-US" dirty="0" smtClean="0"/>
              <a:t> los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trae</a:t>
            </a:r>
            <a:r>
              <a:rPr lang="en-US" dirty="0" smtClean="0"/>
              <a:t>.</a:t>
            </a:r>
          </a:p>
          <a:p>
            <a:r>
              <a:rPr lang="es-PR" dirty="0" err="1" smtClean="0"/>
              <a:t>E.g</a:t>
            </a:r>
            <a:r>
              <a:rPr lang="es-PR" dirty="0" smtClean="0"/>
              <a:t>.</a:t>
            </a:r>
          </a:p>
          <a:p>
            <a:pPr lvl="1"/>
            <a:r>
              <a:rPr lang="es-PR" dirty="0" err="1" smtClean="0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find</a:t>
            </a:r>
            <a:r>
              <a:rPr lang="es-PR" dirty="0"/>
              <a:t>({"_id" : </a:t>
            </a:r>
            <a:r>
              <a:rPr lang="es-PR" dirty="0" err="1"/>
              <a:t>ObjectId</a:t>
            </a:r>
            <a:r>
              <a:rPr lang="es-PR" dirty="0"/>
              <a:t>("556a018d7fce3c729f6a7ce6")})</a:t>
            </a:r>
          </a:p>
        </p:txBody>
      </p:sp>
    </p:spTree>
    <p:extLst>
      <p:ext uri="{BB962C8B-B14F-4D97-AF65-F5344CB8AC3E}">
        <p14:creationId xmlns:p14="http://schemas.microsoft.com/office/powerpoint/2010/main" val="179920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data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–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envueltos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comillas</a:t>
            </a:r>
            <a:r>
              <a:rPr lang="en-US" dirty="0" smtClean="0"/>
              <a:t> “” son palabras.</a:t>
            </a:r>
          </a:p>
          <a:p>
            <a:r>
              <a:rPr lang="en-US" dirty="0" err="1" smtClean="0"/>
              <a:t>Enteros</a:t>
            </a:r>
            <a:r>
              <a:rPr lang="en-US" dirty="0" smtClean="0"/>
              <a:t> – </a:t>
            </a:r>
            <a:r>
              <a:rPr lang="en-US" dirty="0" err="1" smtClean="0"/>
              <a:t>numeros</a:t>
            </a:r>
            <a:r>
              <a:rPr lang="en-US" dirty="0" smtClean="0"/>
              <a:t> sin los quotes</a:t>
            </a:r>
          </a:p>
          <a:p>
            <a:r>
              <a:rPr lang="en-US" dirty="0" smtClean="0"/>
              <a:t>Boolean – true y false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122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e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0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guardar</a:t>
            </a:r>
            <a:r>
              <a:rPr lang="en-US" dirty="0" smtClean="0"/>
              <a:t> los </a:t>
            </a:r>
            <a:r>
              <a:rPr lang="en-US" dirty="0" err="1" smtClean="0"/>
              <a:t>estudiantes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Decidimos</a:t>
            </a:r>
            <a:r>
              <a:rPr lang="en-US" dirty="0" smtClean="0"/>
              <a:t> </a:t>
            </a:r>
            <a:r>
              <a:rPr lang="en-US" dirty="0" err="1" smtClean="0"/>
              <a:t>irnos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metodo</a:t>
            </a:r>
            <a:r>
              <a:rPr lang="en-US" dirty="0" smtClean="0"/>
              <a:t> de </a:t>
            </a:r>
            <a:r>
              <a:rPr lang="en-US" dirty="0" err="1" smtClean="0"/>
              <a:t>guardarlos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r>
              <a:rPr lang="en-US" dirty="0" smtClean="0"/>
              <a:t>.</a:t>
            </a:r>
          </a:p>
          <a:p>
            <a:r>
              <a:rPr lang="es-PR" dirty="0" err="1"/>
              <a:t>db.getCollection</a:t>
            </a:r>
            <a:r>
              <a:rPr lang="es-PR" dirty="0"/>
              <a:t>(</a:t>
            </a:r>
            <a:r>
              <a:rPr lang="es-PR" dirty="0" smtClean="0"/>
              <a:t>'</a:t>
            </a:r>
            <a:r>
              <a:rPr lang="es-PR" dirty="0" err="1" smtClean="0"/>
              <a:t>alfredo_estudiantes</a:t>
            </a:r>
            <a:r>
              <a:rPr lang="es-PR" dirty="0" smtClean="0"/>
              <a:t>').</a:t>
            </a:r>
            <a:r>
              <a:rPr lang="es-PR" dirty="0" err="1"/>
              <a:t>insert</a:t>
            </a:r>
            <a:r>
              <a:rPr lang="es-PR" dirty="0"/>
              <a:t>({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smtClean="0"/>
              <a:t>“</a:t>
            </a:r>
            <a:r>
              <a:rPr lang="es-PR" dirty="0" err="1" smtClean="0"/>
              <a:t>nombre":“Manolo</a:t>
            </a:r>
            <a:r>
              <a:rPr lang="es-PR" dirty="0" smtClean="0"/>
              <a:t>",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smtClean="0"/>
              <a:t>“</a:t>
            </a:r>
            <a:r>
              <a:rPr lang="es-PR" dirty="0" err="1" smtClean="0"/>
              <a:t>trabajo":“barista</a:t>
            </a:r>
            <a:r>
              <a:rPr lang="es-PR" dirty="0" smtClean="0"/>
              <a:t>",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smtClean="0"/>
              <a:t>“edad":18   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})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4624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4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guardar</a:t>
            </a:r>
            <a:r>
              <a:rPr lang="en-US" dirty="0" smtClean="0"/>
              <a:t> los </a:t>
            </a:r>
            <a:r>
              <a:rPr lang="en-US" dirty="0" err="1" smtClean="0"/>
              <a:t>instructores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solo </a:t>
            </a:r>
            <a:r>
              <a:rPr lang="en-US" dirty="0" err="1" smtClean="0"/>
              <a:t>uno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 el update</a:t>
            </a:r>
          </a:p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alfredo_cursos</a:t>
            </a:r>
            <a:r>
              <a:rPr lang="en-US" dirty="0"/>
              <a:t>').update(</a:t>
            </a:r>
          </a:p>
          <a:p>
            <a:pPr marL="0" indent="0">
              <a:buNone/>
            </a:pPr>
            <a:r>
              <a:rPr lang="en-US" dirty="0"/>
              <a:t>    // query </a:t>
            </a:r>
            <a:r>
              <a:rPr lang="en-US" dirty="0" smtClean="0"/>
              <a:t>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("556a018d7fce3c729f6a7ce6")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},  // </a:t>
            </a:r>
            <a:r>
              <a:rPr lang="en-US" dirty="0"/>
              <a:t>update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{        </a:t>
            </a:r>
            <a:r>
              <a:rPr lang="en-US" dirty="0"/>
              <a:t>$set:{"instructor":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{  </a:t>
            </a:r>
            <a:r>
              <a:rPr lang="en-US" dirty="0"/>
              <a:t>"</a:t>
            </a:r>
            <a:r>
              <a:rPr lang="en-US" dirty="0" err="1"/>
              <a:t>Nombre</a:t>
            </a:r>
            <a:r>
              <a:rPr lang="en-US" dirty="0"/>
              <a:t>":"Maria",</a:t>
            </a:r>
          </a:p>
          <a:p>
            <a:pPr marL="0" indent="0">
              <a:buNone/>
            </a:pPr>
            <a:r>
              <a:rPr lang="en-US" dirty="0"/>
              <a:t>                "</a:t>
            </a:r>
            <a:r>
              <a:rPr lang="en-US" dirty="0" err="1"/>
              <a:t>Profesion</a:t>
            </a:r>
            <a:r>
              <a:rPr lang="en-US" dirty="0"/>
              <a:t>":"Engineer"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}           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}, // </a:t>
            </a:r>
            <a:r>
              <a:rPr lang="en-US" dirty="0"/>
              <a:t>options </a:t>
            </a:r>
            <a:r>
              <a:rPr lang="en-US" dirty="0" smtClean="0"/>
              <a:t>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"multi" : false,  // update only one document 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upsert</a:t>
            </a:r>
            <a:r>
              <a:rPr lang="en-US" dirty="0"/>
              <a:t>" : false  // insert a new document, if no existing document match the query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9763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8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 </a:t>
            </a:r>
            <a:r>
              <a:rPr lang="en-US" dirty="0" err="1" smtClean="0"/>
              <a:t>resolvemos</a:t>
            </a:r>
            <a:r>
              <a:rPr lang="en-US" dirty="0" smtClean="0"/>
              <a:t> </a:t>
            </a:r>
            <a:r>
              <a:rPr lang="en-US" dirty="0" err="1" smtClean="0"/>
              <a:t>anadiendo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hacemos</a:t>
            </a:r>
            <a:r>
              <a:rPr lang="en-US" dirty="0" smtClean="0"/>
              <a:t> un update a </a:t>
            </a:r>
            <a:r>
              <a:rPr lang="en-US" dirty="0" err="1" smtClean="0"/>
              <a:t>nuestro</a:t>
            </a:r>
            <a:r>
              <a:rPr lang="en-US" dirty="0" smtClean="0"/>
              <a:t> document</a:t>
            </a:r>
          </a:p>
          <a:p>
            <a:pPr marL="457200" lvl="1" indent="0">
              <a:buNone/>
            </a:pPr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update</a:t>
            </a:r>
            <a:r>
              <a:rPr lang="es-PR" dirty="0"/>
              <a:t>(</a:t>
            </a:r>
          </a:p>
          <a:p>
            <a:pPr marL="457200" lvl="1" indent="0">
              <a:buNone/>
            </a:pPr>
            <a:r>
              <a:rPr lang="es-PR" dirty="0"/>
              <a:t>    // </a:t>
            </a:r>
            <a:r>
              <a:rPr lang="es-PR" dirty="0" err="1"/>
              <a:t>query</a:t>
            </a:r>
            <a:r>
              <a:rPr lang="es-PR" dirty="0"/>
              <a:t>     </a:t>
            </a:r>
          </a:p>
          <a:p>
            <a:pPr marL="457200" lvl="1" indent="0">
              <a:buNone/>
            </a:pPr>
            <a:r>
              <a:rPr lang="es-PR" dirty="0"/>
              <a:t>    {</a:t>
            </a:r>
          </a:p>
          <a:p>
            <a:pPr marL="457200" lvl="1" indent="0">
              <a:buNone/>
            </a:pPr>
            <a:r>
              <a:rPr lang="es-PR" dirty="0"/>
              <a:t>        "_id" : </a:t>
            </a:r>
            <a:r>
              <a:rPr lang="es-PR" dirty="0" err="1"/>
              <a:t>ObjectId</a:t>
            </a:r>
            <a:r>
              <a:rPr lang="es-PR" dirty="0"/>
              <a:t>("556a018d7fce3c729f6a7ce6")</a:t>
            </a:r>
          </a:p>
          <a:p>
            <a:pPr marL="457200" lvl="1" indent="0">
              <a:buNone/>
            </a:pPr>
            <a:r>
              <a:rPr lang="es-PR" dirty="0"/>
              <a:t>    },  // </a:t>
            </a:r>
            <a:r>
              <a:rPr lang="es-PR" dirty="0" err="1"/>
              <a:t>update</a:t>
            </a:r>
            <a:r>
              <a:rPr lang="es-PR" dirty="0"/>
              <a:t> </a:t>
            </a:r>
          </a:p>
          <a:p>
            <a:pPr marL="457200" lvl="1" indent="0">
              <a:buNone/>
            </a:pPr>
            <a:r>
              <a:rPr lang="es-PR" dirty="0"/>
              <a:t>    {        $set:{"</a:t>
            </a:r>
            <a:r>
              <a:rPr lang="es-PR" dirty="0" err="1"/>
              <a:t>participacion</a:t>
            </a:r>
            <a:r>
              <a:rPr lang="es-PR" dirty="0"/>
              <a:t>":</a:t>
            </a:r>
          </a:p>
          <a:p>
            <a:pPr marL="457200" lvl="1" indent="0">
              <a:buNone/>
            </a:pPr>
            <a:r>
              <a:rPr lang="es-PR" dirty="0"/>
              <a:t>            {  "id":</a:t>
            </a:r>
            <a:r>
              <a:rPr lang="es-PR" dirty="0" err="1"/>
              <a:t>ObjectId</a:t>
            </a:r>
            <a:r>
              <a:rPr lang="es-PR" dirty="0"/>
              <a:t>("556a018aafce3c729f6a7ab9")               </a:t>
            </a:r>
          </a:p>
          <a:p>
            <a:pPr marL="457200" lvl="1" indent="0">
              <a:buNone/>
            </a:pPr>
            <a:r>
              <a:rPr lang="es-PR" dirty="0"/>
              <a:t>                }                }</a:t>
            </a:r>
          </a:p>
          <a:p>
            <a:pPr marL="457200" lvl="1" indent="0">
              <a:buNone/>
            </a:pPr>
            <a:r>
              <a:rPr lang="es-PR" dirty="0"/>
              <a:t>    });</a:t>
            </a:r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9734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buscar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hacerle</a:t>
            </a:r>
            <a:r>
              <a:rPr lang="en-US" dirty="0" smtClean="0"/>
              <a:t> update.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relacion</a:t>
            </a:r>
            <a:r>
              <a:rPr lang="en-US" dirty="0" smtClean="0"/>
              <a:t> entre </a:t>
            </a:r>
            <a:r>
              <a:rPr lang="en-US" dirty="0" err="1" smtClean="0"/>
              <a:t>coleciones</a:t>
            </a:r>
            <a:endParaRPr lang="en-US" dirty="0" smtClean="0"/>
          </a:p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el delete.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697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</a:t>
            </a:r>
            <a:r>
              <a:rPr lang="en-US" dirty="0" smtClean="0"/>
              <a:t> delete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Funciona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find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 para remover </a:t>
            </a:r>
            <a:r>
              <a:rPr lang="en-US" dirty="0" err="1" smtClean="0"/>
              <a:t>documentos</a:t>
            </a:r>
            <a:endParaRPr lang="en-US" dirty="0" smtClean="0"/>
          </a:p>
          <a:p>
            <a:r>
              <a:rPr lang="es-PR" dirty="0" err="1" smtClean="0"/>
              <a:t>E.g</a:t>
            </a:r>
            <a:r>
              <a:rPr lang="es-PR" dirty="0" smtClean="0"/>
              <a:t>. </a:t>
            </a:r>
            <a:r>
              <a:rPr lang="es-PR" dirty="0" err="1" smtClean="0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remove</a:t>
            </a:r>
            <a:r>
              <a:rPr lang="es-PR" dirty="0"/>
              <a:t>({"_id" : </a:t>
            </a:r>
            <a:r>
              <a:rPr lang="es-PR" dirty="0" err="1"/>
              <a:t>ObjectId</a:t>
            </a:r>
            <a:r>
              <a:rPr lang="es-PR" dirty="0"/>
              <a:t>("556a018d7fce3c729f6a7ce6")})</a:t>
            </a:r>
          </a:p>
        </p:txBody>
      </p:sp>
    </p:spTree>
    <p:extLst>
      <p:ext uri="{BB962C8B-B14F-4D97-AF65-F5344CB8AC3E}">
        <p14:creationId xmlns:p14="http://schemas.microsoft.com/office/powerpoint/2010/main" val="275884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6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seccion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construir</a:t>
            </a:r>
            <a:r>
              <a:rPr lang="en-US" dirty="0" smtClean="0"/>
              <a:t> los </a:t>
            </a:r>
            <a:r>
              <a:rPr lang="en-US" dirty="0" err="1" smtClean="0"/>
              <a:t>querys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r>
              <a:rPr lang="en-US" dirty="0" err="1" smtClean="0"/>
              <a:t>Hablar</a:t>
            </a:r>
            <a:r>
              <a:rPr lang="en-US" dirty="0" smtClean="0"/>
              <a:t> de map reduce </a:t>
            </a:r>
          </a:p>
          <a:p>
            <a:r>
              <a:rPr lang="en-US" dirty="0" err="1" smtClean="0"/>
              <a:t>Agregacion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9771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R" dirty="0" smtClean="0"/>
          </a:p>
          <a:p>
            <a:r>
              <a:rPr lang="en-US" dirty="0" err="1" smtClean="0"/>
              <a:t>Ir</a:t>
            </a:r>
            <a:r>
              <a:rPr lang="en-US" dirty="0"/>
              <a:t> a </a:t>
            </a:r>
            <a:r>
              <a:rPr lang="en-US" dirty="0">
                <a:hlinkClick r:id="rId2"/>
              </a:rPr>
              <a:t>http://docs.mongodb.org/manual/core/crud-introduction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Seguir</a:t>
            </a:r>
            <a:r>
              <a:rPr lang="en-US" dirty="0" smtClean="0"/>
              <a:t> el crud tutorial.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3: Mongo DB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Diferencias</a:t>
            </a:r>
            <a:endParaRPr lang="es-P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Propiedades</a:t>
            </a:r>
            <a:r>
              <a:rPr lang="en-US" sz="2400" dirty="0" smtClean="0"/>
              <a:t> de mongo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Como </a:t>
            </a:r>
            <a:r>
              <a:rPr lang="en-US" sz="2400" dirty="0" err="1" smtClean="0"/>
              <a:t>conectarnos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Redefinir</a:t>
            </a:r>
            <a:r>
              <a:rPr lang="en-US" sz="2400" dirty="0" smtClean="0"/>
              <a:t> el </a:t>
            </a:r>
            <a:r>
              <a:rPr lang="en-US" sz="2400" dirty="0" err="1" smtClean="0"/>
              <a:t>problema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Como </a:t>
            </a:r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coleccion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Como </a:t>
            </a:r>
            <a:r>
              <a:rPr lang="en-US" sz="2400" dirty="0" err="1" smtClean="0"/>
              <a:t>insertar</a:t>
            </a:r>
            <a:r>
              <a:rPr lang="en-US" sz="2400" dirty="0" smtClean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Oriented Database</a:t>
            </a:r>
          </a:p>
          <a:p>
            <a:r>
              <a:rPr lang="en-US" dirty="0" smtClean="0"/>
              <a:t>Se llama mongo </a:t>
            </a:r>
            <a:r>
              <a:rPr lang="en-US" dirty="0" err="1" smtClean="0"/>
              <a:t>por</a:t>
            </a:r>
            <a:r>
              <a:rPr lang="en-US" dirty="0" smtClean="0"/>
              <a:t> “Humongous”</a:t>
            </a:r>
          </a:p>
          <a:p>
            <a:r>
              <a:rPr lang="en-US" dirty="0" err="1" smtClean="0"/>
              <a:t>Facil</a:t>
            </a:r>
            <a:r>
              <a:rPr lang="en-US" dirty="0" smtClean="0"/>
              <a:t> de replica</a:t>
            </a:r>
          </a:p>
          <a:p>
            <a:r>
              <a:rPr lang="en-US" dirty="0" err="1" smtClean="0"/>
              <a:t>Depende</a:t>
            </a:r>
            <a:r>
              <a:rPr lang="en-US" dirty="0" smtClean="0"/>
              <a:t> de </a:t>
            </a:r>
            <a:r>
              <a:rPr lang="en-US" dirty="0" err="1" smtClean="0"/>
              <a:t>tecnica</a:t>
            </a:r>
            <a:r>
              <a:rPr lang="en-US" dirty="0" smtClean="0"/>
              <a:t> map-reduce para </a:t>
            </a:r>
            <a:r>
              <a:rPr lang="en-US" dirty="0" err="1" smtClean="0"/>
              <a:t>trabajar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</a:t>
            </a:r>
          </a:p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sql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140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ACID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Consistencia</a:t>
            </a:r>
            <a:r>
              <a:rPr lang="en-US" dirty="0" smtClean="0"/>
              <a:t> -  </a:t>
            </a:r>
            <a:r>
              <a:rPr lang="en-US" dirty="0" err="1" smtClean="0"/>
              <a:t>Tu</a:t>
            </a:r>
            <a:r>
              <a:rPr lang="en-US" dirty="0" smtClean="0"/>
              <a:t> data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correcta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y </a:t>
            </a:r>
            <a:r>
              <a:rPr lang="en-US" dirty="0" err="1" smtClean="0"/>
              <a:t>cuando</a:t>
            </a:r>
            <a:r>
              <a:rPr lang="en-US" dirty="0" smtClean="0"/>
              <a:t> sea 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“Availability” – </a:t>
            </a:r>
            <a:r>
              <a:rPr lang="en-US" dirty="0" err="1" smtClean="0"/>
              <a:t>Puedes</a:t>
            </a:r>
            <a:r>
              <a:rPr lang="en-US" dirty="0" smtClean="0"/>
              <a:t> leer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tiempo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Tolerante</a:t>
            </a:r>
            <a:r>
              <a:rPr lang="en-US" dirty="0" smtClean="0"/>
              <a:t> a </a:t>
            </a:r>
            <a:r>
              <a:rPr lang="en-US" dirty="0" err="1" smtClean="0"/>
              <a:t>Particion</a:t>
            </a:r>
            <a:r>
              <a:rPr lang="en-US" dirty="0" smtClean="0"/>
              <a:t> –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dividir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multiples </a:t>
            </a:r>
            <a:r>
              <a:rPr lang="en-US" dirty="0" err="1" smtClean="0"/>
              <a:t>maquinas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¿Como </a:t>
            </a:r>
            <a:r>
              <a:rPr lang="en-US" dirty="0" err="1" smtClean="0"/>
              <a:t>vamos</a:t>
            </a:r>
            <a:r>
              <a:rPr lang="en-US" dirty="0" smtClean="0"/>
              <a:t> con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e </a:t>
            </a:r>
            <a:r>
              <a:rPr lang="en-US" dirty="0" err="1" smtClean="0"/>
              <a:t>instructores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la </a:t>
            </a:r>
            <a:r>
              <a:rPr lang="en-US" dirty="0" err="1" smtClean="0"/>
              <a:t>participacion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informes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Instructor </a:t>
            </a:r>
          </a:p>
          <a:p>
            <a:pPr lvl="1"/>
            <a:r>
              <a:rPr lang="en-US" dirty="0" err="1" smtClean="0"/>
              <a:t>Curso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53201" cy="1320800"/>
          </a:xfrm>
        </p:spPr>
        <p:txBody>
          <a:bodyPr/>
          <a:lstStyle/>
          <a:p>
            <a:r>
              <a:rPr lang="en-US" dirty="0" smtClean="0"/>
              <a:t>¿Como cambia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diseño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sola de </a:t>
            </a:r>
            <a:r>
              <a:rPr lang="en-US" dirty="0" err="1" smtClean="0"/>
              <a:t>coleccion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adentro</a:t>
            </a:r>
            <a:r>
              <a:rPr lang="en-US" dirty="0" smtClean="0"/>
              <a:t> un </a:t>
            </a:r>
            <a:r>
              <a:rPr lang="en-US" dirty="0" err="1" smtClean="0"/>
              <a:t>nodo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Guardamos</a:t>
            </a:r>
            <a:r>
              <a:rPr lang="en-US" dirty="0" smtClean="0"/>
              <a:t> el </a:t>
            </a:r>
            <a:r>
              <a:rPr lang="en-US" dirty="0" err="1" smtClean="0"/>
              <a:t>estudiante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 o solo un id?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nodo</a:t>
            </a:r>
            <a:r>
              <a:rPr lang="en-US" dirty="0" smtClean="0"/>
              <a:t> de instructor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Necesitamos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de </a:t>
            </a:r>
            <a:r>
              <a:rPr lang="en-US" dirty="0" err="1" smtClean="0"/>
              <a:t>participacion</a:t>
            </a:r>
            <a:r>
              <a:rPr lang="en-US" dirty="0" smtClean="0"/>
              <a:t>?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49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Primero </a:t>
            </a:r>
            <a:r>
              <a:rPr lang="en-US" dirty="0" err="1" smtClean="0"/>
              <a:t>que</a:t>
            </a:r>
            <a:r>
              <a:rPr lang="en-US" dirty="0" smtClean="0"/>
              <a:t> nada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conectarnos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robomongo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connection string</a:t>
            </a:r>
          </a:p>
          <a:p>
            <a:pPr lvl="1"/>
            <a:r>
              <a:rPr lang="es-PR" dirty="0"/>
              <a:t>mongodb://</a:t>
            </a:r>
            <a:r>
              <a:rPr lang="es-PR" dirty="0" smtClean="0"/>
              <a:t>demouser:test1234@ds031872.mongolab.com:31872/classdemo</a:t>
            </a:r>
          </a:p>
          <a:p>
            <a:pPr lvl="1"/>
            <a:r>
              <a:rPr lang="en-US" dirty="0" smtClean="0"/>
              <a:t>Address:</a:t>
            </a:r>
          </a:p>
          <a:p>
            <a:pPr lvl="2"/>
            <a:r>
              <a:rPr lang="en-US" dirty="0"/>
              <a:t>ds031872.mongolab.com</a:t>
            </a:r>
            <a:endParaRPr lang="en-US" dirty="0" smtClean="0"/>
          </a:p>
          <a:p>
            <a:pPr lvl="1"/>
            <a:r>
              <a:rPr lang="en-US" dirty="0" smtClean="0"/>
              <a:t>Port:</a:t>
            </a:r>
          </a:p>
          <a:p>
            <a:pPr lvl="2"/>
            <a:r>
              <a:rPr lang="es-PR" dirty="0" smtClean="0"/>
              <a:t>31872</a:t>
            </a:r>
          </a:p>
          <a:p>
            <a:pPr lvl="1"/>
            <a:r>
              <a:rPr lang="en-US" dirty="0" err="1" smtClean="0"/>
              <a:t>Database:classdemo</a:t>
            </a:r>
            <a:endParaRPr lang="en-US" dirty="0" smtClean="0"/>
          </a:p>
          <a:p>
            <a:pPr lvl="1"/>
            <a:r>
              <a:rPr lang="en-US" dirty="0" err="1" smtClean="0"/>
              <a:t>User:demouser</a:t>
            </a:r>
            <a:endParaRPr lang="en-US" dirty="0" smtClean="0"/>
          </a:p>
          <a:p>
            <a:pPr lvl="1"/>
            <a:r>
              <a:rPr lang="en-US" dirty="0" smtClean="0"/>
              <a:t>Password:test1234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834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File-&gt;Connect-&gt;</a:t>
            </a:r>
            <a:r>
              <a:rPr lang="en-US" dirty="0" err="1" smtClean="0"/>
              <a:t>Escojan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conexion</a:t>
            </a:r>
            <a:endParaRPr lang="en-US" dirty="0" smtClean="0"/>
          </a:p>
          <a:p>
            <a:r>
              <a:rPr lang="en-US" dirty="0" smtClean="0"/>
              <a:t>View -&gt; Explorer</a:t>
            </a:r>
          </a:p>
          <a:p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Nombre_cursos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196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15905</TotalTime>
  <Words>838</Words>
  <Application>Microsoft Office PowerPoint</Application>
  <PresentationFormat>On-screen Show (4:3)</PresentationFormat>
  <Paragraphs>168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Curso de Almacenamiento de data </vt:lpstr>
      <vt:lpstr>Donaciones </vt:lpstr>
      <vt:lpstr>Clase 3: Mongo DB</vt:lpstr>
      <vt:lpstr>Mongo DB</vt:lpstr>
      <vt:lpstr>CAP en vez de ACID</vt:lpstr>
      <vt:lpstr>¿Como vamos con el problema?</vt:lpstr>
      <vt:lpstr>¿Como cambia nuestro diseño?</vt:lpstr>
      <vt:lpstr>Primero que nada vamos a conectarnos</vt:lpstr>
      <vt:lpstr>Primeros pasos </vt:lpstr>
      <vt:lpstr>Vamos a crear nuestro primer curso</vt:lpstr>
      <vt:lpstr>Syntaxis para insertar</vt:lpstr>
      <vt:lpstr>El Comando Find</vt:lpstr>
      <vt:lpstr>Tipos de data</vt:lpstr>
      <vt:lpstr>¿Como vamos con el problema?</vt:lpstr>
      <vt:lpstr>Vamos a guardar los estudiantes</vt:lpstr>
      <vt:lpstr>¿Como vamos con el problema?</vt:lpstr>
      <vt:lpstr>Vamos a guardar los instructores</vt:lpstr>
      <vt:lpstr>¿Como vamos con el problema?</vt:lpstr>
      <vt:lpstr>Nos falta la participacion</vt:lpstr>
      <vt:lpstr>Que hemos visto</vt:lpstr>
      <vt:lpstr>Comando delete</vt:lpstr>
      <vt:lpstr>¿Como vamos con el problema?</vt:lpstr>
      <vt:lpstr>En la proxima seccion 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99</cp:revision>
  <dcterms:created xsi:type="dcterms:W3CDTF">2013-01-06T20:57:13Z</dcterms:created>
  <dcterms:modified xsi:type="dcterms:W3CDTF">2015-05-30T21:45:08Z</dcterms:modified>
</cp:coreProperties>
</file>