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9"/>
  </p:notesMasterIdLst>
  <p:sldIdLst>
    <p:sldId id="256" r:id="rId2"/>
    <p:sldId id="356" r:id="rId3"/>
    <p:sldId id="259" r:id="rId4"/>
    <p:sldId id="387" r:id="rId5"/>
    <p:sldId id="390" r:id="rId6"/>
    <p:sldId id="392" r:id="rId7"/>
    <p:sldId id="391" r:id="rId8"/>
    <p:sldId id="388" r:id="rId9"/>
    <p:sldId id="389" r:id="rId10"/>
    <p:sldId id="393" r:id="rId11"/>
    <p:sldId id="395" r:id="rId12"/>
    <p:sldId id="394" r:id="rId13"/>
    <p:sldId id="396" r:id="rId14"/>
    <p:sldId id="397" r:id="rId15"/>
    <p:sldId id="398" r:id="rId16"/>
    <p:sldId id="4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326A3-13F4-458F-8B16-6138408679E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7135940-852C-41BD-94B9-374D93936332}">
      <dgm:prSet phldrT="[Text]"/>
      <dgm:spPr/>
      <dgm:t>
        <a:bodyPr/>
        <a:lstStyle/>
        <a:p>
          <a:r>
            <a:rPr lang="en-US" dirty="0" err="1" smtClean="0"/>
            <a:t>Coleccion</a:t>
          </a:r>
          <a:endParaRPr lang="es-PR" dirty="0"/>
        </a:p>
      </dgm:t>
    </dgm:pt>
    <dgm:pt modelId="{B1627ADA-EB39-44B7-B6D0-7EC501052226}" type="parTrans" cxnId="{AA657863-D95D-4976-88C3-C17EFAF135BD}">
      <dgm:prSet/>
      <dgm:spPr/>
      <dgm:t>
        <a:bodyPr/>
        <a:lstStyle/>
        <a:p>
          <a:endParaRPr lang="es-PR"/>
        </a:p>
      </dgm:t>
    </dgm:pt>
    <dgm:pt modelId="{2494DDA8-27B4-450B-B7F9-9270AAC59F16}" type="sibTrans" cxnId="{AA657863-D95D-4976-88C3-C17EFAF135BD}">
      <dgm:prSet/>
      <dgm:spPr/>
      <dgm:t>
        <a:bodyPr/>
        <a:lstStyle/>
        <a:p>
          <a:endParaRPr lang="es-PR"/>
        </a:p>
      </dgm:t>
    </dgm:pt>
    <dgm:pt modelId="{745E5164-40A9-4F26-8E8F-610D93493D49}">
      <dgm:prSet phldrT="[Text]"/>
      <dgm:spPr/>
      <dgm:t>
        <a:bodyPr/>
        <a:lstStyle/>
        <a:p>
          <a:r>
            <a:rPr lang="en-US" dirty="0" smtClean="0"/>
            <a:t>Match Stage</a:t>
          </a:r>
          <a:endParaRPr lang="es-PR" dirty="0"/>
        </a:p>
      </dgm:t>
    </dgm:pt>
    <dgm:pt modelId="{AF781F9F-C9BB-4437-AF80-43A4B475FFFD}" type="parTrans" cxnId="{D6C94B21-2057-43E2-9D61-225973A022F9}">
      <dgm:prSet/>
      <dgm:spPr/>
      <dgm:t>
        <a:bodyPr/>
        <a:lstStyle/>
        <a:p>
          <a:endParaRPr lang="es-PR"/>
        </a:p>
      </dgm:t>
    </dgm:pt>
    <dgm:pt modelId="{EAD759C3-2CAB-4E19-91BE-B52263D3D497}" type="sibTrans" cxnId="{D6C94B21-2057-43E2-9D61-225973A022F9}">
      <dgm:prSet/>
      <dgm:spPr/>
      <dgm:t>
        <a:bodyPr/>
        <a:lstStyle/>
        <a:p>
          <a:endParaRPr lang="es-PR"/>
        </a:p>
      </dgm:t>
    </dgm:pt>
    <dgm:pt modelId="{7EFCDE70-7E85-43F7-90CD-CF76CD52D2AA}">
      <dgm:prSet phldrT="[Text]"/>
      <dgm:spPr/>
      <dgm:t>
        <a:bodyPr/>
        <a:lstStyle/>
        <a:p>
          <a:r>
            <a:rPr lang="en-US" dirty="0" smtClean="0"/>
            <a:t>Group stage</a:t>
          </a:r>
          <a:endParaRPr lang="es-PR" dirty="0"/>
        </a:p>
      </dgm:t>
    </dgm:pt>
    <dgm:pt modelId="{07FB89E5-872E-4282-8FAE-87D25C572014}" type="parTrans" cxnId="{D89DC9BE-E43F-47B8-873B-F2718DAA08CF}">
      <dgm:prSet/>
      <dgm:spPr/>
      <dgm:t>
        <a:bodyPr/>
        <a:lstStyle/>
        <a:p>
          <a:endParaRPr lang="es-PR"/>
        </a:p>
      </dgm:t>
    </dgm:pt>
    <dgm:pt modelId="{110C2581-0688-4963-A332-43805951C454}" type="sibTrans" cxnId="{D89DC9BE-E43F-47B8-873B-F2718DAA08CF}">
      <dgm:prSet/>
      <dgm:spPr/>
      <dgm:t>
        <a:bodyPr/>
        <a:lstStyle/>
        <a:p>
          <a:endParaRPr lang="es-PR"/>
        </a:p>
      </dgm:t>
    </dgm:pt>
    <dgm:pt modelId="{24274173-DCAB-4224-9341-7E70E4FB4A77}" type="pres">
      <dgm:prSet presAssocID="{267326A3-13F4-458F-8B16-6138408679E7}" presName="Name0" presStyleCnt="0">
        <dgm:presLayoutVars>
          <dgm:dir/>
          <dgm:resizeHandles val="exact"/>
        </dgm:presLayoutVars>
      </dgm:prSet>
      <dgm:spPr/>
    </dgm:pt>
    <dgm:pt modelId="{2E8B5CDA-A6D6-4A6A-833D-37EF6DC0A38C}" type="pres">
      <dgm:prSet presAssocID="{87135940-852C-41BD-94B9-374D9393633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1C70AE9D-6FAB-4C12-8644-E4838CF75A71}" type="pres">
      <dgm:prSet presAssocID="{2494DDA8-27B4-450B-B7F9-9270AAC59F16}" presName="sibTrans" presStyleLbl="sibTrans2D1" presStyleIdx="0" presStyleCnt="2"/>
      <dgm:spPr/>
      <dgm:t>
        <a:bodyPr/>
        <a:lstStyle/>
        <a:p>
          <a:endParaRPr lang="es-PR"/>
        </a:p>
      </dgm:t>
    </dgm:pt>
    <dgm:pt modelId="{F508ED00-2653-4393-8443-463308E5EEDA}" type="pres">
      <dgm:prSet presAssocID="{2494DDA8-27B4-450B-B7F9-9270AAC59F16}" presName="connectorText" presStyleLbl="sibTrans2D1" presStyleIdx="0" presStyleCnt="2"/>
      <dgm:spPr/>
      <dgm:t>
        <a:bodyPr/>
        <a:lstStyle/>
        <a:p>
          <a:endParaRPr lang="es-PR"/>
        </a:p>
      </dgm:t>
    </dgm:pt>
    <dgm:pt modelId="{F37D8B7B-A13E-41FA-999B-4A475A6961CF}" type="pres">
      <dgm:prSet presAssocID="{745E5164-40A9-4F26-8E8F-610D93493D4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6B208C1C-92E5-4205-9570-17C7C56EDD07}" type="pres">
      <dgm:prSet presAssocID="{EAD759C3-2CAB-4E19-91BE-B52263D3D497}" presName="sibTrans" presStyleLbl="sibTrans2D1" presStyleIdx="1" presStyleCnt="2"/>
      <dgm:spPr/>
      <dgm:t>
        <a:bodyPr/>
        <a:lstStyle/>
        <a:p>
          <a:endParaRPr lang="es-PR"/>
        </a:p>
      </dgm:t>
    </dgm:pt>
    <dgm:pt modelId="{BB421C70-A280-4AF3-B7E8-8613C04A2B37}" type="pres">
      <dgm:prSet presAssocID="{EAD759C3-2CAB-4E19-91BE-B52263D3D497}" presName="connectorText" presStyleLbl="sibTrans2D1" presStyleIdx="1" presStyleCnt="2"/>
      <dgm:spPr/>
      <dgm:t>
        <a:bodyPr/>
        <a:lstStyle/>
        <a:p>
          <a:endParaRPr lang="es-PR"/>
        </a:p>
      </dgm:t>
    </dgm:pt>
    <dgm:pt modelId="{90CA2DA8-0C96-4057-80C8-A8F3EBB37F15}" type="pres">
      <dgm:prSet presAssocID="{7EFCDE70-7E85-43F7-90CD-CF76CD52D2A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C219FF12-0ECA-4AFC-96D6-6607D716CA19}" type="presOf" srcId="{745E5164-40A9-4F26-8E8F-610D93493D49}" destId="{F37D8B7B-A13E-41FA-999B-4A475A6961CF}" srcOrd="0" destOrd="0" presId="urn:microsoft.com/office/officeart/2005/8/layout/process1"/>
    <dgm:cxn modelId="{AA657863-D95D-4976-88C3-C17EFAF135BD}" srcId="{267326A3-13F4-458F-8B16-6138408679E7}" destId="{87135940-852C-41BD-94B9-374D93936332}" srcOrd="0" destOrd="0" parTransId="{B1627ADA-EB39-44B7-B6D0-7EC501052226}" sibTransId="{2494DDA8-27B4-450B-B7F9-9270AAC59F16}"/>
    <dgm:cxn modelId="{D6C94B21-2057-43E2-9D61-225973A022F9}" srcId="{267326A3-13F4-458F-8B16-6138408679E7}" destId="{745E5164-40A9-4F26-8E8F-610D93493D49}" srcOrd="1" destOrd="0" parTransId="{AF781F9F-C9BB-4437-AF80-43A4B475FFFD}" sibTransId="{EAD759C3-2CAB-4E19-91BE-B52263D3D497}"/>
    <dgm:cxn modelId="{1F65516C-D778-427F-85D7-57C3B382C827}" type="presOf" srcId="{EAD759C3-2CAB-4E19-91BE-B52263D3D497}" destId="{BB421C70-A280-4AF3-B7E8-8613C04A2B37}" srcOrd="1" destOrd="0" presId="urn:microsoft.com/office/officeart/2005/8/layout/process1"/>
    <dgm:cxn modelId="{D89DC9BE-E43F-47B8-873B-F2718DAA08CF}" srcId="{267326A3-13F4-458F-8B16-6138408679E7}" destId="{7EFCDE70-7E85-43F7-90CD-CF76CD52D2AA}" srcOrd="2" destOrd="0" parTransId="{07FB89E5-872E-4282-8FAE-87D25C572014}" sibTransId="{110C2581-0688-4963-A332-43805951C454}"/>
    <dgm:cxn modelId="{584E3FD0-6C4D-4990-9DF0-57E3EFC41C3C}" type="presOf" srcId="{267326A3-13F4-458F-8B16-6138408679E7}" destId="{24274173-DCAB-4224-9341-7E70E4FB4A77}" srcOrd="0" destOrd="0" presId="urn:microsoft.com/office/officeart/2005/8/layout/process1"/>
    <dgm:cxn modelId="{45009AF4-4BDA-4A88-9CBA-AA6F73D2B196}" type="presOf" srcId="{2494DDA8-27B4-450B-B7F9-9270AAC59F16}" destId="{F508ED00-2653-4393-8443-463308E5EEDA}" srcOrd="1" destOrd="0" presId="urn:microsoft.com/office/officeart/2005/8/layout/process1"/>
    <dgm:cxn modelId="{8CB5E71A-2DBF-427E-B11F-1C5121C3EF99}" type="presOf" srcId="{7EFCDE70-7E85-43F7-90CD-CF76CD52D2AA}" destId="{90CA2DA8-0C96-4057-80C8-A8F3EBB37F15}" srcOrd="0" destOrd="0" presId="urn:microsoft.com/office/officeart/2005/8/layout/process1"/>
    <dgm:cxn modelId="{DE3B4CAC-C723-43E3-8B27-FF1959D82883}" type="presOf" srcId="{EAD759C3-2CAB-4E19-91BE-B52263D3D497}" destId="{6B208C1C-92E5-4205-9570-17C7C56EDD07}" srcOrd="0" destOrd="0" presId="urn:microsoft.com/office/officeart/2005/8/layout/process1"/>
    <dgm:cxn modelId="{AAECB02B-77C7-4CDD-ACE4-D7A841A15C64}" type="presOf" srcId="{2494DDA8-27B4-450B-B7F9-9270AAC59F16}" destId="{1C70AE9D-6FAB-4C12-8644-E4838CF75A71}" srcOrd="0" destOrd="0" presId="urn:microsoft.com/office/officeart/2005/8/layout/process1"/>
    <dgm:cxn modelId="{208FF947-BC9F-44DD-A181-79CAF83A71F6}" type="presOf" srcId="{87135940-852C-41BD-94B9-374D93936332}" destId="{2E8B5CDA-A6D6-4A6A-833D-37EF6DC0A38C}" srcOrd="0" destOrd="0" presId="urn:microsoft.com/office/officeart/2005/8/layout/process1"/>
    <dgm:cxn modelId="{02F5C211-7C93-476D-A876-464C7ADB7A1A}" type="presParOf" srcId="{24274173-DCAB-4224-9341-7E70E4FB4A77}" destId="{2E8B5CDA-A6D6-4A6A-833D-37EF6DC0A38C}" srcOrd="0" destOrd="0" presId="urn:microsoft.com/office/officeart/2005/8/layout/process1"/>
    <dgm:cxn modelId="{74DE46DE-B488-4BA6-8525-45963B679096}" type="presParOf" srcId="{24274173-DCAB-4224-9341-7E70E4FB4A77}" destId="{1C70AE9D-6FAB-4C12-8644-E4838CF75A71}" srcOrd="1" destOrd="0" presId="urn:microsoft.com/office/officeart/2005/8/layout/process1"/>
    <dgm:cxn modelId="{F695F2DF-CC05-43F9-B53A-E0864175427D}" type="presParOf" srcId="{1C70AE9D-6FAB-4C12-8644-E4838CF75A71}" destId="{F508ED00-2653-4393-8443-463308E5EEDA}" srcOrd="0" destOrd="0" presId="urn:microsoft.com/office/officeart/2005/8/layout/process1"/>
    <dgm:cxn modelId="{7529D249-ED7B-48CB-8F84-D79E3ABFD011}" type="presParOf" srcId="{24274173-DCAB-4224-9341-7E70E4FB4A77}" destId="{F37D8B7B-A13E-41FA-999B-4A475A6961CF}" srcOrd="2" destOrd="0" presId="urn:microsoft.com/office/officeart/2005/8/layout/process1"/>
    <dgm:cxn modelId="{EB43E1A4-A8BC-42B0-9665-872AFD530F5A}" type="presParOf" srcId="{24274173-DCAB-4224-9341-7E70E4FB4A77}" destId="{6B208C1C-92E5-4205-9570-17C7C56EDD07}" srcOrd="3" destOrd="0" presId="urn:microsoft.com/office/officeart/2005/8/layout/process1"/>
    <dgm:cxn modelId="{489F4E46-264C-45F2-B008-3B74738280D8}" type="presParOf" srcId="{6B208C1C-92E5-4205-9570-17C7C56EDD07}" destId="{BB421C70-A280-4AF3-B7E8-8613C04A2B37}" srcOrd="0" destOrd="0" presId="urn:microsoft.com/office/officeart/2005/8/layout/process1"/>
    <dgm:cxn modelId="{0F111A8A-EABF-45D1-8296-BAF1A2DA7ECA}" type="presParOf" srcId="{24274173-DCAB-4224-9341-7E70E4FB4A77}" destId="{90CA2DA8-0C96-4057-80C8-A8F3EBB37F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B5CDA-A6D6-4A6A-833D-37EF6DC0A38C}">
      <dsp:nvSpPr>
        <dsp:cNvPr id="0" name=""/>
        <dsp:cNvSpPr/>
      </dsp:nvSpPr>
      <dsp:spPr>
        <a:xfrm>
          <a:off x="5357" y="6498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Coleccion</a:t>
          </a:r>
          <a:endParaRPr lang="es-PR" sz="2400" kern="1200" dirty="0"/>
        </a:p>
      </dsp:txBody>
      <dsp:txXfrm>
        <a:off x="33499" y="678024"/>
        <a:ext cx="1545106" cy="904550"/>
      </dsp:txXfrm>
    </dsp:sp>
    <dsp:sp modelId="{1C70AE9D-6FAB-4C12-8644-E4838CF75A71}">
      <dsp:nvSpPr>
        <dsp:cNvPr id="0" name=""/>
        <dsp:cNvSpPr/>
      </dsp:nvSpPr>
      <dsp:spPr>
        <a:xfrm>
          <a:off x="1766887" y="9317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700" kern="1200"/>
        </a:p>
      </dsp:txBody>
      <dsp:txXfrm>
        <a:off x="1766887" y="1011156"/>
        <a:ext cx="237646" cy="238286"/>
      </dsp:txXfrm>
    </dsp:sp>
    <dsp:sp modelId="{F37D8B7B-A13E-41FA-999B-4A475A6961CF}">
      <dsp:nvSpPr>
        <dsp:cNvPr id="0" name=""/>
        <dsp:cNvSpPr/>
      </dsp:nvSpPr>
      <dsp:spPr>
        <a:xfrm>
          <a:off x="2247304" y="6498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Match Stage</a:t>
          </a:r>
          <a:endParaRPr lang="es-PR" sz="2400" kern="1200" dirty="0"/>
        </a:p>
      </dsp:txBody>
      <dsp:txXfrm>
        <a:off x="2275446" y="678024"/>
        <a:ext cx="1545106" cy="904550"/>
      </dsp:txXfrm>
    </dsp:sp>
    <dsp:sp modelId="{6B208C1C-92E5-4205-9570-17C7C56EDD07}">
      <dsp:nvSpPr>
        <dsp:cNvPr id="0" name=""/>
        <dsp:cNvSpPr/>
      </dsp:nvSpPr>
      <dsp:spPr>
        <a:xfrm>
          <a:off x="4008834" y="9317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700" kern="1200"/>
        </a:p>
      </dsp:txBody>
      <dsp:txXfrm>
        <a:off x="4008834" y="1011156"/>
        <a:ext cx="237646" cy="238286"/>
      </dsp:txXfrm>
    </dsp:sp>
    <dsp:sp modelId="{90CA2DA8-0C96-4057-80C8-A8F3EBB37F15}">
      <dsp:nvSpPr>
        <dsp:cNvPr id="0" name=""/>
        <dsp:cNvSpPr/>
      </dsp:nvSpPr>
      <dsp:spPr>
        <a:xfrm>
          <a:off x="4489251" y="64988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Group stage</a:t>
          </a:r>
          <a:endParaRPr lang="es-PR" sz="2400" kern="1200" dirty="0"/>
        </a:p>
      </dsp:txBody>
      <dsp:txXfrm>
        <a:off x="4517393" y="67802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40129-B7B7-4D87-9029-8C8CAF4A1B23}" type="datetimeFigureOut">
              <a:rPr lang="es-PR" smtClean="0"/>
              <a:t>06/06/2015</a:t>
            </a:fld>
            <a:endParaRPr lang="es-P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EBCD-5E90-4C16-95F6-EC82B433AF03}" type="slidenum">
              <a:rPr lang="es-PR" smtClean="0"/>
              <a:t>‹#›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27309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CEBCD-5E90-4C16-95F6-EC82B433AF03}" type="slidenum">
              <a:rPr lang="es-PR" smtClean="0"/>
              <a:t>1</a:t>
            </a:fld>
            <a:endParaRPr lang="es-PR"/>
          </a:p>
        </p:txBody>
      </p:sp>
    </p:spTree>
    <p:extLst>
      <p:ext uri="{BB962C8B-B14F-4D97-AF65-F5344CB8AC3E}">
        <p14:creationId xmlns:p14="http://schemas.microsoft.com/office/powerpoint/2010/main" val="36196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manual/core/aggregation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Curso de Almacenamiento de data 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 Sample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33600"/>
            <a:ext cx="634771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mapf</a:t>
            </a:r>
            <a:r>
              <a:rPr lang="en-US" dirty="0" smtClean="0"/>
              <a:t> = function()</a:t>
            </a:r>
            <a:r>
              <a:rPr lang="es-PR" dirty="0" smtClean="0"/>
              <a:t>{</a:t>
            </a:r>
            <a:br>
              <a:rPr lang="es-PR" dirty="0" smtClean="0"/>
            </a:br>
            <a:r>
              <a:rPr lang="es-PR" dirty="0" smtClean="0"/>
              <a:t>	</a:t>
            </a:r>
            <a:r>
              <a:rPr lang="es-PR" dirty="0" err="1" smtClean="0"/>
              <a:t>emit</a:t>
            </a:r>
            <a:r>
              <a:rPr lang="es-PR" dirty="0" smtClean="0"/>
              <a:t>(</a:t>
            </a:r>
            <a:r>
              <a:rPr lang="es-PR" dirty="0" err="1" smtClean="0"/>
              <a:t>this.titulo</a:t>
            </a:r>
            <a:r>
              <a:rPr lang="es-PR" dirty="0" smtClean="0"/>
              <a:t>, </a:t>
            </a:r>
            <a:r>
              <a:rPr lang="es-PR" dirty="0" err="1" smtClean="0"/>
              <a:t>this.capacidad</a:t>
            </a:r>
            <a:r>
              <a:rPr lang="es-PR" dirty="0" smtClean="0"/>
              <a:t>)</a:t>
            </a:r>
            <a:br>
              <a:rPr lang="es-PR" dirty="0" smtClean="0"/>
            </a:br>
            <a:r>
              <a:rPr lang="es-PR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reducef</a:t>
            </a:r>
            <a:r>
              <a:rPr lang="en-US" dirty="0" smtClean="0"/>
              <a:t> = function(</a:t>
            </a:r>
            <a:r>
              <a:rPr lang="en-US" dirty="0" err="1" smtClean="0"/>
              <a:t>id,capacidad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Array.sum</a:t>
            </a:r>
            <a:r>
              <a:rPr lang="en-US" dirty="0" smtClean="0"/>
              <a:t>(</a:t>
            </a:r>
            <a:r>
              <a:rPr lang="en-US" dirty="0" err="1" smtClean="0"/>
              <a:t>capacidad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alfredo_cursos</a:t>
            </a:r>
            <a:r>
              <a:rPr lang="en-US" dirty="0" smtClean="0"/>
              <a:t>').</a:t>
            </a:r>
            <a:r>
              <a:rPr lang="en-US" dirty="0" err="1" smtClean="0"/>
              <a:t>mapReduce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err="1"/>
              <a:t>m</a:t>
            </a:r>
            <a:r>
              <a:rPr lang="en-US" dirty="0" err="1" smtClean="0"/>
              <a:t>apf</a:t>
            </a:r>
            <a:r>
              <a:rPr lang="en-US" dirty="0" smtClean="0"/>
              <a:t>, </a:t>
            </a:r>
            <a:r>
              <a:rPr lang="en-US" dirty="0" err="1" smtClean="0"/>
              <a:t>reducef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{ out: “sample reduce”})</a:t>
            </a:r>
          </a:p>
        </p:txBody>
      </p:sp>
    </p:spTree>
    <p:extLst>
      <p:ext uri="{BB962C8B-B14F-4D97-AF65-F5344CB8AC3E}">
        <p14:creationId xmlns:p14="http://schemas.microsoft.com/office/powerpoint/2010/main" val="231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instructor da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?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212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coleccion</a:t>
            </a:r>
            <a:r>
              <a:rPr lang="en-US" dirty="0" smtClean="0"/>
              <a:t> de </a:t>
            </a:r>
            <a:r>
              <a:rPr lang="en-US" dirty="0" err="1" smtClean="0"/>
              <a:t>cursos</a:t>
            </a:r>
            <a:r>
              <a:rPr lang="en-US" dirty="0" smtClean="0"/>
              <a:t> solo </a:t>
            </a:r>
            <a:r>
              <a:rPr lang="en-US" dirty="0" err="1" smtClean="0"/>
              <a:t>tiene</a:t>
            </a:r>
            <a:r>
              <a:rPr lang="en-US" dirty="0" smtClean="0"/>
              <a:t> el id de los </a:t>
            </a:r>
            <a:r>
              <a:rPr lang="en-US" dirty="0" err="1" smtClean="0"/>
              <a:t>estudiantes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truco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dos </a:t>
            </a:r>
            <a:r>
              <a:rPr lang="en-US" dirty="0" err="1" smtClean="0"/>
              <a:t>colecciones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Comando</a:t>
            </a:r>
            <a:r>
              <a:rPr lang="en-US" dirty="0" smtClean="0"/>
              <a:t> </a:t>
            </a:r>
            <a:r>
              <a:rPr lang="en-US" dirty="0" err="1"/>
              <a:t>f</a:t>
            </a:r>
            <a:r>
              <a:rPr lang="en-US" dirty="0" err="1" smtClean="0"/>
              <a:t>orEach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documentos</a:t>
            </a:r>
            <a:r>
              <a:rPr lang="en-US" dirty="0" smtClean="0"/>
              <a:t> de </a:t>
            </a:r>
            <a:r>
              <a:rPr lang="en-US" dirty="0" err="1" smtClean="0"/>
              <a:t>uno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90600"/>
            <a:ext cx="7239001" cy="5050763"/>
          </a:xfrm>
        </p:spPr>
        <p:txBody>
          <a:bodyPr/>
          <a:lstStyle/>
          <a:p>
            <a:pPr marL="0" indent="0">
              <a:buNone/>
            </a:pPr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/>
              <a:t>().</a:t>
            </a:r>
            <a:r>
              <a:rPr lang="es-PR" dirty="0" err="1"/>
              <a:t>forEach</a:t>
            </a:r>
            <a:r>
              <a:rPr lang="es-PR" dirty="0"/>
              <a:t>(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function</a:t>
            </a:r>
            <a:r>
              <a:rPr lang="es-PR" dirty="0"/>
              <a:t> (</a:t>
            </a:r>
            <a:r>
              <a:rPr lang="es-PR" dirty="0" err="1"/>
              <a:t>cursoNuevo</a:t>
            </a:r>
            <a:r>
              <a:rPr lang="es-PR" dirty="0"/>
              <a:t>)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cursoNuevo.titulo</a:t>
            </a:r>
            <a:r>
              <a:rPr lang="es-PR" dirty="0"/>
              <a:t>);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for</a:t>
            </a:r>
            <a:r>
              <a:rPr lang="es-PR" dirty="0"/>
              <a:t>(x in </a:t>
            </a:r>
            <a:r>
              <a:rPr lang="es-PR" dirty="0" err="1"/>
              <a:t>cursoNuevo.participacion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        {                        </a:t>
            </a:r>
          </a:p>
          <a:p>
            <a:pPr marL="0" indent="0">
              <a:buNone/>
            </a:pPr>
            <a:r>
              <a:rPr lang="es-PR" dirty="0"/>
              <a:t>            </a:t>
            </a:r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db.alfredo_estudiantes.findOne</a:t>
            </a:r>
            <a:r>
              <a:rPr lang="es-PR" dirty="0"/>
              <a:t>({ "_id": </a:t>
            </a:r>
            <a:r>
              <a:rPr lang="es-PR" dirty="0" err="1"/>
              <a:t>cursoNuevo.participacion</a:t>
            </a:r>
            <a:r>
              <a:rPr lang="es-PR" dirty="0"/>
              <a:t>[x].</a:t>
            </a:r>
            <a:r>
              <a:rPr lang="es-PR" dirty="0" err="1"/>
              <a:t>studentid</a:t>
            </a:r>
            <a:r>
              <a:rPr lang="es-PR" dirty="0"/>
              <a:t> }).nombre);</a:t>
            </a:r>
          </a:p>
          <a:p>
            <a:pPr marL="0" indent="0">
              <a:buNone/>
            </a:pPr>
            <a:r>
              <a:rPr lang="es-PR" dirty="0"/>
              <a:t>        }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296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instructor da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sencilla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documento</a:t>
            </a:r>
            <a:r>
              <a:rPr lang="en-US" dirty="0" smtClean="0"/>
              <a:t>.</a:t>
            </a:r>
          </a:p>
          <a:p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 smtClean="0"/>
              <a:t>({})</a:t>
            </a:r>
          </a:p>
          <a:p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limitar</a:t>
            </a:r>
            <a:r>
              <a:rPr lang="en-US" dirty="0" smtClean="0"/>
              <a:t> para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traiga</a:t>
            </a:r>
            <a:r>
              <a:rPr lang="en-US" dirty="0" smtClean="0"/>
              <a:t>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queremos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Una</a:t>
            </a:r>
            <a:r>
              <a:rPr lang="en-US" dirty="0" smtClean="0"/>
              <a:t> forma de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proyeccion</a:t>
            </a:r>
            <a:endParaRPr lang="en-US" dirty="0" smtClean="0"/>
          </a:p>
          <a:p>
            <a:pPr lvl="1"/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/>
              <a:t>({},{titulo:1,instructor:1})</a:t>
            </a:r>
          </a:p>
        </p:txBody>
      </p:sp>
    </p:spTree>
    <p:extLst>
      <p:ext uri="{BB962C8B-B14F-4D97-AF65-F5344CB8AC3E}">
        <p14:creationId xmlns:p14="http://schemas.microsoft.com/office/powerpoint/2010/main" val="282067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instructor?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parecido</a:t>
            </a:r>
            <a:r>
              <a:rPr lang="en-US" dirty="0" smtClean="0"/>
              <a:t> al primer </a:t>
            </a:r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hicimos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Combinamos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imprimos</a:t>
            </a:r>
            <a:r>
              <a:rPr lang="en-US" dirty="0" smtClean="0"/>
              <a:t> el instructor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del </a:t>
            </a:r>
            <a:r>
              <a:rPr lang="en-US" dirty="0" err="1" smtClean="0"/>
              <a:t>curso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1190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90600"/>
            <a:ext cx="7239001" cy="5050763"/>
          </a:xfrm>
        </p:spPr>
        <p:txBody>
          <a:bodyPr/>
          <a:lstStyle/>
          <a:p>
            <a:pPr marL="0" indent="0">
              <a:buNone/>
            </a:pPr>
            <a:r>
              <a:rPr lang="es-PR" dirty="0" err="1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find</a:t>
            </a:r>
            <a:r>
              <a:rPr lang="es-PR" dirty="0"/>
              <a:t>().</a:t>
            </a:r>
            <a:r>
              <a:rPr lang="es-PR" dirty="0" err="1"/>
              <a:t>forEach</a:t>
            </a:r>
            <a:r>
              <a:rPr lang="es-PR" dirty="0"/>
              <a:t>(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function</a:t>
            </a:r>
            <a:r>
              <a:rPr lang="es-PR" dirty="0"/>
              <a:t> (</a:t>
            </a:r>
            <a:r>
              <a:rPr lang="es-PR" dirty="0" err="1"/>
              <a:t>cursoNuevo</a:t>
            </a:r>
            <a:r>
              <a:rPr lang="es-PR" dirty="0"/>
              <a:t>) {</a:t>
            </a:r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 smtClean="0"/>
              <a:t>print</a:t>
            </a:r>
            <a:r>
              <a:rPr lang="es-PR" dirty="0" smtClean="0"/>
              <a:t>(</a:t>
            </a:r>
            <a:r>
              <a:rPr lang="es-PR" dirty="0" err="1" smtClean="0"/>
              <a:t>cursoNuevo.instructor</a:t>
            </a:r>
            <a:r>
              <a:rPr lang="es-PR" dirty="0" smtClean="0"/>
              <a:t>);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    </a:t>
            </a:r>
            <a:r>
              <a:rPr lang="es-PR" dirty="0" err="1"/>
              <a:t>for</a:t>
            </a:r>
            <a:r>
              <a:rPr lang="es-PR" dirty="0"/>
              <a:t>(x in </a:t>
            </a:r>
            <a:r>
              <a:rPr lang="es-PR" dirty="0" err="1"/>
              <a:t>cursoNuevo.participacion</a:t>
            </a:r>
            <a:r>
              <a:rPr lang="es-PR" dirty="0"/>
              <a:t>)</a:t>
            </a:r>
          </a:p>
          <a:p>
            <a:pPr marL="0" indent="0">
              <a:buNone/>
            </a:pPr>
            <a:r>
              <a:rPr lang="es-PR" dirty="0"/>
              <a:t>        {                        </a:t>
            </a:r>
          </a:p>
          <a:p>
            <a:pPr marL="0" indent="0">
              <a:buNone/>
            </a:pPr>
            <a:r>
              <a:rPr lang="es-PR" dirty="0"/>
              <a:t>            </a:t>
            </a:r>
            <a:r>
              <a:rPr lang="es-PR" dirty="0" err="1"/>
              <a:t>print</a:t>
            </a:r>
            <a:r>
              <a:rPr lang="es-PR" dirty="0"/>
              <a:t>(</a:t>
            </a:r>
            <a:r>
              <a:rPr lang="es-PR" dirty="0" err="1"/>
              <a:t>db.alfredo_estudiantes.findOne</a:t>
            </a:r>
            <a:r>
              <a:rPr lang="es-PR" dirty="0"/>
              <a:t>({ "_id": </a:t>
            </a:r>
            <a:r>
              <a:rPr lang="es-PR" dirty="0" err="1"/>
              <a:t>cursoNuevo.participacion</a:t>
            </a:r>
            <a:r>
              <a:rPr lang="es-PR" dirty="0"/>
              <a:t>[x].</a:t>
            </a:r>
            <a:r>
              <a:rPr lang="es-PR" dirty="0" err="1"/>
              <a:t>studentid</a:t>
            </a:r>
            <a:r>
              <a:rPr lang="es-PR" dirty="0"/>
              <a:t> }).nombre);</a:t>
            </a:r>
          </a:p>
          <a:p>
            <a:pPr marL="0" indent="0">
              <a:buNone/>
            </a:pPr>
            <a:r>
              <a:rPr lang="es-PR" dirty="0"/>
              <a:t>        }</a:t>
            </a:r>
          </a:p>
          <a:p>
            <a:pPr marL="0" indent="0">
              <a:buNone/>
            </a:pPr>
            <a:r>
              <a:rPr lang="es-PR" dirty="0"/>
              <a:t>    }</a:t>
            </a:r>
          </a:p>
          <a:p>
            <a:pPr marL="0" indent="0">
              <a:buNone/>
            </a:pPr>
            <a:r>
              <a:rPr lang="es-P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466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PR" dirty="0" smtClean="0"/>
          </a:p>
          <a:p>
            <a:r>
              <a:rPr lang="en-US" dirty="0" err="1" smtClean="0"/>
              <a:t>Ir</a:t>
            </a:r>
            <a:r>
              <a:rPr lang="en-US" dirty="0"/>
              <a:t> a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docs.mongodb.org/manual/core/aggregation-introduction</a:t>
            </a:r>
            <a:endParaRPr lang="en-US" dirty="0" smtClean="0"/>
          </a:p>
          <a:p>
            <a:r>
              <a:rPr lang="en-US" dirty="0" err="1" smtClean="0"/>
              <a:t>Seguir</a:t>
            </a:r>
            <a:r>
              <a:rPr lang="en-US" dirty="0" smtClean="0"/>
              <a:t> el tutorial de </a:t>
            </a:r>
            <a:r>
              <a:rPr lang="en-US" dirty="0" err="1" smtClean="0"/>
              <a:t>agregacion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4: Mongo DB numero 2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Agregacion</a:t>
            </a:r>
            <a:endParaRPr lang="es-P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Map </a:t>
            </a:r>
            <a:r>
              <a:rPr lang="en-US" sz="2400" dirty="0"/>
              <a:t>reduce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Querys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nos</a:t>
            </a:r>
            <a:r>
              <a:rPr lang="en-US" sz="2400" dirty="0" smtClean="0"/>
              <a:t> </a:t>
            </a:r>
            <a:r>
              <a:rPr lang="en-US" sz="2400" dirty="0" err="1" smtClean="0"/>
              <a:t>faltan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faltan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estan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Que</a:t>
            </a:r>
            <a:r>
              <a:rPr lang="en-US" dirty="0" smtClean="0"/>
              <a:t> instructor da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curso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Estudiantes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instructor?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6339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agregacion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mongo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</a:p>
          <a:p>
            <a:r>
              <a:rPr lang="en-US" dirty="0" err="1" smtClean="0"/>
              <a:t>Proposito</a:t>
            </a:r>
            <a:r>
              <a:rPr lang="en-US" dirty="0" smtClean="0"/>
              <a:t> Simple</a:t>
            </a:r>
          </a:p>
          <a:p>
            <a:r>
              <a:rPr lang="en-US" dirty="0" smtClean="0"/>
              <a:t>Map Reduce</a:t>
            </a:r>
          </a:p>
          <a:p>
            <a:pPr lvl="1"/>
            <a:r>
              <a:rPr lang="en-US" dirty="0" smtClean="0"/>
              <a:t>Map – </a:t>
            </a:r>
            <a:r>
              <a:rPr lang="en-US" dirty="0" err="1" smtClean="0"/>
              <a:t>usa</a:t>
            </a:r>
            <a:r>
              <a:rPr lang="en-US" dirty="0" smtClean="0"/>
              <a:t> emit para </a:t>
            </a:r>
            <a:r>
              <a:rPr lang="en-US" dirty="0" err="1" smtClean="0"/>
              <a:t>indicar</a:t>
            </a:r>
            <a:r>
              <a:rPr lang="en-US" dirty="0" smtClean="0"/>
              <a:t> la parte del document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endParaRPr lang="en-US" dirty="0" smtClean="0"/>
          </a:p>
          <a:p>
            <a:pPr lvl="1"/>
            <a:r>
              <a:rPr lang="en-US" dirty="0" smtClean="0"/>
              <a:t>Reduce </a:t>
            </a:r>
            <a:r>
              <a:rPr lang="en-US" dirty="0" err="1" smtClean="0"/>
              <a:t>utiliza</a:t>
            </a:r>
            <a:r>
              <a:rPr lang="en-US" dirty="0" smtClean="0"/>
              <a:t> la </a:t>
            </a:r>
            <a:r>
              <a:rPr lang="en-US" dirty="0" err="1" smtClean="0"/>
              <a:t>operacion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06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Proposito</a:t>
            </a:r>
            <a:r>
              <a:rPr lang="en-US" dirty="0" smtClean="0"/>
              <a:t> Simple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visto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count()</a:t>
            </a:r>
            <a:endParaRPr lang="es-PR" dirty="0" smtClean="0"/>
          </a:p>
          <a:p>
            <a:pPr lvl="1"/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alfredo_cursos</a:t>
            </a:r>
            <a:r>
              <a:rPr lang="en-US" dirty="0"/>
              <a:t>').count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Solo hay :</a:t>
            </a:r>
          </a:p>
          <a:p>
            <a:pPr lvl="1"/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Distinct -&gt;</a:t>
            </a:r>
            <a:r>
              <a:rPr lang="en-US" dirty="0" err="1" smtClean="0"/>
              <a:t>elimina</a:t>
            </a:r>
            <a:r>
              <a:rPr lang="en-US" dirty="0" smtClean="0"/>
              <a:t> </a:t>
            </a:r>
            <a:r>
              <a:rPr lang="en-US" dirty="0" err="1" smtClean="0"/>
              <a:t>documentos</a:t>
            </a:r>
            <a:r>
              <a:rPr lang="en-US" dirty="0" smtClean="0"/>
              <a:t> </a:t>
            </a:r>
            <a:r>
              <a:rPr lang="en-US" dirty="0" err="1" smtClean="0"/>
              <a:t>duplicados</a:t>
            </a:r>
            <a:endParaRPr lang="en-US" dirty="0" smtClean="0"/>
          </a:p>
          <a:p>
            <a:pPr lvl="1"/>
            <a:r>
              <a:rPr lang="en-US" dirty="0" smtClean="0"/>
              <a:t>Group -&gt; </a:t>
            </a:r>
            <a:r>
              <a:rPr lang="en-US" dirty="0" err="1" smtClean="0"/>
              <a:t>Shorcut</a:t>
            </a:r>
            <a:r>
              <a:rPr lang="en-US" dirty="0" smtClean="0"/>
              <a:t> para group </a:t>
            </a:r>
            <a:r>
              <a:rPr lang="en-US" dirty="0" err="1" smtClean="0"/>
              <a:t>en</a:t>
            </a:r>
            <a:r>
              <a:rPr lang="en-US" dirty="0" smtClean="0"/>
              <a:t> el pipeline no se </a:t>
            </a:r>
            <a:r>
              <a:rPr lang="en-US" dirty="0" err="1" smtClean="0"/>
              <a:t>usa</a:t>
            </a:r>
            <a:r>
              <a:rPr lang="en-US" dirty="0" smtClean="0"/>
              <a:t> mucho.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s-PR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5320725"/>
              </p:ext>
            </p:extLst>
          </p:nvPr>
        </p:nvGraphicFramePr>
        <p:xfrm>
          <a:off x="1219200" y="1143000"/>
          <a:ext cx="60960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32004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Capacidad</a:t>
            </a:r>
            <a:r>
              <a:rPr lang="en-US" b="1" dirty="0" smtClean="0"/>
              <a:t> entre </a:t>
            </a:r>
            <a:r>
              <a:rPr lang="en-US" b="1" dirty="0" err="1" smtClean="0"/>
              <a:t>todos</a:t>
            </a:r>
            <a:r>
              <a:rPr lang="en-US" b="1" dirty="0" smtClean="0"/>
              <a:t> los </a:t>
            </a:r>
            <a:r>
              <a:rPr lang="en-US" b="1" dirty="0" err="1" smtClean="0"/>
              <a:t>cursos</a:t>
            </a:r>
            <a:endParaRPr lang="en-US" b="1" dirty="0" smtClean="0"/>
          </a:p>
          <a:p>
            <a:endParaRPr lang="es-PR" b="1" dirty="0" smtClean="0"/>
          </a:p>
          <a:p>
            <a:r>
              <a:rPr lang="es-PR" dirty="0" err="1" smtClean="0"/>
              <a:t>db.getCollection</a:t>
            </a:r>
            <a:r>
              <a:rPr lang="es-PR" dirty="0"/>
              <a:t>('</a:t>
            </a:r>
            <a:r>
              <a:rPr lang="es-PR" dirty="0" err="1"/>
              <a:t>alfredo_cursos</a:t>
            </a:r>
            <a:r>
              <a:rPr lang="es-PR" dirty="0"/>
              <a:t>').</a:t>
            </a:r>
            <a:r>
              <a:rPr lang="es-PR" dirty="0" err="1"/>
              <a:t>aggregate</a:t>
            </a:r>
            <a:r>
              <a:rPr lang="es-PR" dirty="0"/>
              <a:t>([</a:t>
            </a:r>
          </a:p>
          <a:p>
            <a:r>
              <a:rPr lang="es-PR" dirty="0"/>
              <a:t>{$match:{}},</a:t>
            </a:r>
          </a:p>
          <a:p>
            <a:r>
              <a:rPr lang="es-PR" dirty="0"/>
              <a:t>{$</a:t>
            </a:r>
            <a:r>
              <a:rPr lang="es-PR" dirty="0" err="1"/>
              <a:t>group</a:t>
            </a:r>
            <a:r>
              <a:rPr lang="es-PR" dirty="0"/>
              <a:t>:{"_id":1 , "</a:t>
            </a:r>
            <a:r>
              <a:rPr lang="es-PR" dirty="0" err="1"/>
              <a:t>capacidadTotal</a:t>
            </a:r>
            <a:r>
              <a:rPr lang="es-PR" dirty="0"/>
              <a:t>":{$sum:"$capacidad"}}}</a:t>
            </a:r>
          </a:p>
          <a:p>
            <a:r>
              <a:rPr lang="es-PR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9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r>
              <a:rPr lang="en-US" dirty="0" smtClean="0"/>
              <a:t> de </a:t>
            </a:r>
            <a:r>
              <a:rPr lang="en-US" dirty="0" err="1" smtClean="0"/>
              <a:t>Agregacion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$sum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avg</a:t>
            </a:r>
            <a:endParaRPr lang="en-US" dirty="0" smtClean="0"/>
          </a:p>
          <a:p>
            <a:r>
              <a:rPr lang="en-US" dirty="0" smtClean="0"/>
              <a:t>$first</a:t>
            </a:r>
          </a:p>
          <a:p>
            <a:r>
              <a:rPr lang="en-US" dirty="0" smtClean="0"/>
              <a:t>$last</a:t>
            </a:r>
          </a:p>
          <a:p>
            <a:r>
              <a:rPr lang="en-US" dirty="0" smtClean="0"/>
              <a:t>$max</a:t>
            </a:r>
          </a:p>
          <a:p>
            <a:r>
              <a:rPr lang="en-US" dirty="0" smtClean="0"/>
              <a:t>$min</a:t>
            </a:r>
          </a:p>
          <a:p>
            <a:r>
              <a:rPr lang="en-US" dirty="0" smtClean="0"/>
              <a:t>$push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addToSet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5914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reduce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Bien </a:t>
            </a:r>
            <a:r>
              <a:rPr lang="en-US" dirty="0" err="1" smtClean="0"/>
              <a:t>util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buscas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agregacion</a:t>
            </a:r>
            <a:endParaRPr lang="en-US" dirty="0" smtClean="0"/>
          </a:p>
          <a:p>
            <a:r>
              <a:rPr lang="en-US" dirty="0" smtClean="0"/>
              <a:t>Si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colleccion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“</a:t>
            </a:r>
            <a:r>
              <a:rPr lang="en-US" dirty="0" err="1" smtClean="0"/>
              <a:t>sharded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en-US" dirty="0" err="1" smtClean="0"/>
              <a:t>definir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n-US" dirty="0" smtClean="0"/>
          </a:p>
          <a:p>
            <a:r>
              <a:rPr lang="en-US" dirty="0" err="1" smtClean="0"/>
              <a:t>Consiste</a:t>
            </a:r>
            <a:r>
              <a:rPr lang="en-US" dirty="0" smtClean="0"/>
              <a:t> de:</a:t>
            </a:r>
          </a:p>
          <a:p>
            <a:pPr lvl="1"/>
            <a:r>
              <a:rPr lang="en-US" dirty="0" smtClean="0"/>
              <a:t>Un map function -&gt; </a:t>
            </a:r>
            <a:r>
              <a:rPr lang="en-US" dirty="0" err="1" smtClean="0"/>
              <a:t>Proposito</a:t>
            </a:r>
            <a:r>
              <a:rPr lang="en-US" dirty="0" smtClean="0"/>
              <a:t> de emit</a:t>
            </a:r>
          </a:p>
          <a:p>
            <a:pPr lvl="1"/>
            <a:r>
              <a:rPr lang="en-US" dirty="0" smtClean="0"/>
              <a:t>Un reduce function -&gt; </a:t>
            </a:r>
            <a:r>
              <a:rPr lang="en-US" dirty="0" err="1" smtClean="0"/>
              <a:t>Condensar</a:t>
            </a:r>
            <a:r>
              <a:rPr lang="en-US" dirty="0" smtClean="0"/>
              <a:t> los </a:t>
            </a:r>
            <a:r>
              <a:rPr lang="en-US" dirty="0" err="1" smtClean="0"/>
              <a:t>valores</a:t>
            </a:r>
            <a:endParaRPr lang="en-US" dirty="0" smtClean="0"/>
          </a:p>
          <a:p>
            <a:r>
              <a:rPr lang="en-US" dirty="0" smtClean="0"/>
              <a:t>El </a:t>
            </a:r>
            <a:r>
              <a:rPr lang="en-US" dirty="0" err="1" smtClean="0"/>
              <a:t>resultado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Nuevo </a:t>
            </a:r>
            <a:r>
              <a:rPr lang="en-US" dirty="0" err="1" smtClean="0"/>
              <a:t>coleccion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6026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16063</TotalTime>
  <Words>488</Words>
  <Application>Microsoft Office PowerPoint</Application>
  <PresentationFormat>On-screen Show (4:3)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Curso de Almacenamiento de data </vt:lpstr>
      <vt:lpstr>Donaciones </vt:lpstr>
      <vt:lpstr>Clase 4: Mongo DB numero 2</vt:lpstr>
      <vt:lpstr>Queries que nos faltan</vt:lpstr>
      <vt:lpstr>Tipos de agregacion en mongo </vt:lpstr>
      <vt:lpstr>Proposito Simple</vt:lpstr>
      <vt:lpstr>Pipeline</vt:lpstr>
      <vt:lpstr>Operaciones de Agregacion</vt:lpstr>
      <vt:lpstr>Map reduce</vt:lpstr>
      <vt:lpstr>Map Reduce Sample</vt:lpstr>
      <vt:lpstr>Queries que nos faltan</vt:lpstr>
      <vt:lpstr>¿Que estudiantes estan en que clase?</vt:lpstr>
      <vt:lpstr>PowerPoint Presentation</vt:lpstr>
      <vt:lpstr>¿Que instructor da que curso?</vt:lpstr>
      <vt:lpstr>¿Estudiantes por instructor?</vt:lpstr>
      <vt:lpstr>PowerPoint Presentation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110</cp:revision>
  <dcterms:created xsi:type="dcterms:W3CDTF">2013-01-06T20:57:13Z</dcterms:created>
  <dcterms:modified xsi:type="dcterms:W3CDTF">2015-06-06T21:37:58Z</dcterms:modified>
</cp:coreProperties>
</file>