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1"/>
  </p:notesMasterIdLst>
  <p:sldIdLst>
    <p:sldId id="256" r:id="rId2"/>
    <p:sldId id="356" r:id="rId3"/>
    <p:sldId id="357" r:id="rId4"/>
    <p:sldId id="362" r:id="rId5"/>
    <p:sldId id="358" r:id="rId6"/>
    <p:sldId id="359" r:id="rId7"/>
    <p:sldId id="360" r:id="rId8"/>
    <p:sldId id="361" r:id="rId9"/>
    <p:sldId id="363" r:id="rId10"/>
    <p:sldId id="364" r:id="rId11"/>
    <p:sldId id="365" r:id="rId12"/>
    <p:sldId id="366" r:id="rId13"/>
    <p:sldId id="367" r:id="rId14"/>
    <p:sldId id="368" r:id="rId15"/>
    <p:sldId id="370" r:id="rId16"/>
    <p:sldId id="369" r:id="rId17"/>
    <p:sldId id="371" r:id="rId18"/>
    <p:sldId id="372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136" d="100"/>
          <a:sy n="136" d="100"/>
        </p:scale>
        <p:origin x="90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40129-B7B7-4D87-9029-8C8CAF4A1B23}" type="datetimeFigureOut">
              <a:rPr lang="es-PR" smtClean="0"/>
              <a:t>13/06/2015</a:t>
            </a:fld>
            <a:endParaRPr lang="es-P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EBCD-5E90-4C16-95F6-EC82B433AF03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7309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CEBCD-5E90-4C16-95F6-EC82B433AF03}" type="slidenum">
              <a:rPr lang="es-PR" smtClean="0"/>
              <a:t>1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61963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try.redi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Almacenamiento de data 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implementacion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linked list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tanto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Insertar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endParaRPr lang="en-US" dirty="0" smtClean="0"/>
          </a:p>
          <a:p>
            <a:pPr lvl="1"/>
            <a:r>
              <a:rPr lang="en-US" dirty="0" err="1" smtClean="0"/>
              <a:t>Sacar</a:t>
            </a:r>
            <a:r>
              <a:rPr lang="en-US" dirty="0" smtClean="0"/>
              <a:t> el primero o ultimo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toma</a:t>
            </a:r>
            <a:r>
              <a:rPr lang="en-US" dirty="0" smtClean="0"/>
              <a:t> un </a:t>
            </a:r>
            <a:r>
              <a:rPr lang="en-US" dirty="0" err="1" smtClean="0"/>
              <a:t>tiempo</a:t>
            </a:r>
            <a:r>
              <a:rPr lang="en-US" dirty="0" smtClean="0"/>
              <a:t> constant</a:t>
            </a:r>
          </a:p>
          <a:p>
            <a:pPr lvl="1"/>
            <a:r>
              <a:rPr lang="en-US" dirty="0" err="1" smtClean="0"/>
              <a:t>Buscar</a:t>
            </a:r>
            <a:r>
              <a:rPr lang="en-US" dirty="0" smtClean="0"/>
              <a:t> un </a:t>
            </a:r>
            <a:r>
              <a:rPr lang="en-US" dirty="0" err="1" smtClean="0"/>
              <a:t>elemento</a:t>
            </a:r>
            <a:r>
              <a:rPr lang="en-US" dirty="0" smtClean="0"/>
              <a:t> 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indice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de la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lista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01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Creando</a:t>
            </a:r>
            <a:r>
              <a:rPr lang="en-US" dirty="0" smtClean="0"/>
              <a:t>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rpush</a:t>
            </a:r>
            <a:r>
              <a:rPr lang="en-US" dirty="0" smtClean="0"/>
              <a:t> -&gt;pone un element al final de la </a:t>
            </a:r>
            <a:r>
              <a:rPr lang="en-US" dirty="0" err="1" smtClean="0"/>
              <a:t>lista</a:t>
            </a:r>
            <a:endParaRPr lang="en-US" dirty="0" smtClean="0"/>
          </a:p>
          <a:p>
            <a:pPr lvl="1"/>
            <a:r>
              <a:rPr lang="en-US" dirty="0" err="1" smtClean="0"/>
              <a:t>rpush</a:t>
            </a:r>
            <a:r>
              <a:rPr lang="en-US" dirty="0" smtClean="0"/>
              <a:t> </a:t>
            </a:r>
            <a:r>
              <a:rPr lang="en-US" dirty="0" err="1" smtClean="0"/>
              <a:t>clase_participacion</a:t>
            </a:r>
            <a:r>
              <a:rPr lang="en-US" dirty="0" smtClean="0"/>
              <a:t> </a:t>
            </a:r>
            <a:r>
              <a:rPr lang="en-US" dirty="0" err="1" smtClean="0"/>
              <a:t>miguel</a:t>
            </a:r>
            <a:endParaRPr lang="en-US" dirty="0" smtClean="0"/>
          </a:p>
          <a:p>
            <a:r>
              <a:rPr lang="en-US" dirty="0" err="1" smtClean="0"/>
              <a:t>Lpush</a:t>
            </a:r>
            <a:r>
              <a:rPr lang="en-US" dirty="0" smtClean="0"/>
              <a:t> -&gt;pone un element al final</a:t>
            </a:r>
          </a:p>
          <a:p>
            <a:pPr marL="742950" lvl="2" indent="-342900"/>
            <a:r>
              <a:rPr lang="en-US" dirty="0" err="1" smtClean="0"/>
              <a:t>lpush</a:t>
            </a:r>
            <a:r>
              <a:rPr lang="en-US" dirty="0" smtClean="0"/>
              <a:t> </a:t>
            </a:r>
            <a:r>
              <a:rPr lang="en-US" dirty="0" err="1"/>
              <a:t>clase_participacion</a:t>
            </a:r>
            <a:r>
              <a:rPr lang="en-US" dirty="0"/>
              <a:t> </a:t>
            </a:r>
            <a:r>
              <a:rPr lang="en-US" dirty="0" err="1" smtClean="0"/>
              <a:t>jorge</a:t>
            </a:r>
            <a:endParaRPr lang="en-US" dirty="0"/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traer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indice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el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lrange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lrange</a:t>
            </a:r>
            <a:r>
              <a:rPr lang="en-US" dirty="0" smtClean="0"/>
              <a:t> </a:t>
            </a:r>
            <a:r>
              <a:rPr lang="en-US" dirty="0" err="1" smtClean="0"/>
              <a:t>clase_participacion</a:t>
            </a:r>
            <a:r>
              <a:rPr lang="en-US" dirty="0" smtClean="0"/>
              <a:t> 0 -1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comando</a:t>
            </a:r>
            <a:r>
              <a:rPr lang="en-US" dirty="0" smtClean="0"/>
              <a:t> de pop </a:t>
            </a:r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 constant</a:t>
            </a:r>
          </a:p>
          <a:p>
            <a:pPr lvl="1"/>
            <a:r>
              <a:rPr lang="en-US" dirty="0" smtClean="0"/>
              <a:t>Trae un valor y lo </a:t>
            </a:r>
            <a:r>
              <a:rPr lang="en-US" dirty="0" err="1" smtClean="0"/>
              <a:t>remueve</a:t>
            </a:r>
            <a:r>
              <a:rPr lang="en-US" dirty="0" smtClean="0"/>
              <a:t> al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endParaRPr lang="en-US" dirty="0" smtClean="0"/>
          </a:p>
          <a:p>
            <a:pPr lvl="2"/>
            <a:r>
              <a:rPr lang="en-US" dirty="0" err="1" smtClean="0"/>
              <a:t>rpop</a:t>
            </a:r>
            <a:r>
              <a:rPr lang="en-US" dirty="0" smtClean="0"/>
              <a:t> </a:t>
            </a:r>
            <a:r>
              <a:rPr lang="en-US" dirty="0" err="1" smtClean="0"/>
              <a:t>clase_participacion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9778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Listas</a:t>
            </a:r>
            <a:r>
              <a:rPr lang="en-US" dirty="0" smtClean="0"/>
              <a:t> de </a:t>
            </a:r>
            <a:r>
              <a:rPr lang="en-US" dirty="0" err="1" smtClean="0"/>
              <a:t>asistencia</a:t>
            </a:r>
            <a:r>
              <a:rPr lang="en-US" dirty="0" smtClean="0"/>
              <a:t> o de </a:t>
            </a:r>
            <a:r>
              <a:rPr lang="en-US" dirty="0" err="1" smtClean="0"/>
              <a:t>usuarios</a:t>
            </a:r>
            <a:endParaRPr lang="en-US" dirty="0"/>
          </a:p>
          <a:p>
            <a:r>
              <a:rPr lang="en-US" dirty="0" err="1" smtClean="0"/>
              <a:t>Crear</a:t>
            </a:r>
            <a:r>
              <a:rPr lang="en-US" dirty="0" smtClean="0"/>
              <a:t> un queue de </a:t>
            </a:r>
            <a:r>
              <a:rPr lang="en-US" dirty="0" err="1" smtClean="0"/>
              <a:t>procesos</a:t>
            </a:r>
            <a:r>
              <a:rPr lang="en-US" dirty="0" smtClean="0"/>
              <a:t> que no sea </a:t>
            </a:r>
            <a:r>
              <a:rPr lang="en-US" dirty="0" err="1" smtClean="0"/>
              <a:t>necesario</a:t>
            </a:r>
            <a:r>
              <a:rPr lang="en-US" dirty="0" smtClean="0"/>
              <a:t> </a:t>
            </a:r>
            <a:r>
              <a:rPr lang="en-US" dirty="0" err="1" smtClean="0"/>
              <a:t>guardarlo</a:t>
            </a:r>
            <a:endParaRPr lang="en-US" dirty="0" smtClean="0"/>
          </a:p>
          <a:p>
            <a:r>
              <a:rPr lang="en-US" dirty="0" err="1" smtClean="0"/>
              <a:t>Guardar</a:t>
            </a:r>
            <a:r>
              <a:rPr lang="en-US" dirty="0"/>
              <a:t> </a:t>
            </a:r>
            <a:r>
              <a:rPr lang="en-US" dirty="0" err="1" smtClean="0"/>
              <a:t>simplemente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2180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Sets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 </a:t>
            </a:r>
            <a:r>
              <a:rPr lang="en-US" dirty="0" err="1" smtClean="0"/>
              <a:t>colecciones</a:t>
            </a:r>
            <a:r>
              <a:rPr lang="en-US" dirty="0" smtClean="0"/>
              <a:t> sin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endParaRPr lang="en-US" dirty="0" smtClean="0"/>
          </a:p>
          <a:p>
            <a:r>
              <a:rPr lang="en-US" dirty="0" smtClean="0"/>
              <a:t>Los </a:t>
            </a:r>
            <a:r>
              <a:rPr lang="en-US" dirty="0" err="1" smtClean="0"/>
              <a:t>valores</a:t>
            </a:r>
            <a:r>
              <a:rPr lang="en-US" dirty="0" smtClean="0"/>
              <a:t> son </a:t>
            </a:r>
            <a:r>
              <a:rPr lang="en-US" dirty="0" err="1" smtClean="0"/>
              <a:t>unicos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ellos</a:t>
            </a:r>
            <a:endParaRPr lang="en-US" dirty="0" smtClean="0"/>
          </a:p>
          <a:p>
            <a:r>
              <a:rPr lang="en-US" dirty="0" err="1" smtClean="0"/>
              <a:t>Utiles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matematicas</a:t>
            </a:r>
            <a:r>
              <a:rPr lang="en-US" dirty="0" smtClean="0"/>
              <a:t> que </a:t>
            </a:r>
            <a:r>
              <a:rPr lang="en-US" dirty="0" err="1" smtClean="0"/>
              <a:t>permiten</a:t>
            </a:r>
            <a:r>
              <a:rPr lang="en-US" dirty="0" smtClean="0"/>
              <a:t> </a:t>
            </a:r>
            <a:r>
              <a:rPr lang="en-US" dirty="0" err="1" smtClean="0"/>
              <a:t>intersecciones</a:t>
            </a:r>
            <a:r>
              <a:rPr lang="en-US" dirty="0" smtClean="0"/>
              <a:t> union y </a:t>
            </a:r>
            <a:r>
              <a:rPr lang="en-US" dirty="0" err="1" smtClean="0"/>
              <a:t>diferencia</a:t>
            </a:r>
            <a:endParaRPr lang="en-US" dirty="0" smtClean="0"/>
          </a:p>
          <a:p>
            <a:r>
              <a:rPr lang="en-US" dirty="0" err="1" smtClean="0"/>
              <a:t>Extremedamente</a:t>
            </a:r>
            <a:r>
              <a:rPr lang="en-US" dirty="0" smtClean="0"/>
              <a:t> </a:t>
            </a:r>
            <a:r>
              <a:rPr lang="en-US" dirty="0" err="1" smtClean="0"/>
              <a:t>rapido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buscando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collision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3156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ver</a:t>
            </a:r>
            <a:r>
              <a:rPr lang="en-US" dirty="0" smtClean="0"/>
              <a:t> el set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sadd</a:t>
            </a:r>
            <a:r>
              <a:rPr lang="en-US" dirty="0" smtClean="0"/>
              <a:t>-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comando</a:t>
            </a:r>
            <a:r>
              <a:rPr lang="en-US" dirty="0" smtClean="0"/>
              <a:t> de </a:t>
            </a:r>
            <a:r>
              <a:rPr lang="en-US" dirty="0" err="1" smtClean="0"/>
              <a:t>creacion</a:t>
            </a:r>
            <a:endParaRPr lang="en-US" dirty="0" smtClean="0"/>
          </a:p>
          <a:p>
            <a:pPr lvl="1"/>
            <a:r>
              <a:rPr lang="en-US" dirty="0" err="1" smtClean="0"/>
              <a:t>Sadd</a:t>
            </a:r>
            <a:r>
              <a:rPr lang="en-US" dirty="0" smtClean="0"/>
              <a:t> </a:t>
            </a:r>
            <a:r>
              <a:rPr lang="en-US" dirty="0" err="1" smtClean="0"/>
              <a:t>dias_de_clase</a:t>
            </a:r>
            <a:r>
              <a:rPr lang="en-US" dirty="0" smtClean="0"/>
              <a:t> “lunes” “</a:t>
            </a:r>
            <a:r>
              <a:rPr lang="en-US" dirty="0" err="1" smtClean="0"/>
              <a:t>martes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Smembers</a:t>
            </a:r>
            <a:r>
              <a:rPr lang="en-US" dirty="0" smtClean="0"/>
              <a:t> – me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en-US" dirty="0" err="1" smtClean="0"/>
              <a:t>verlos</a:t>
            </a:r>
            <a:endParaRPr lang="en-US" dirty="0" smtClean="0"/>
          </a:p>
          <a:p>
            <a:pPr lvl="1"/>
            <a:r>
              <a:rPr lang="en-US" dirty="0" err="1" smtClean="0"/>
              <a:t>Smembers</a:t>
            </a:r>
            <a:r>
              <a:rPr lang="en-US" dirty="0" smtClean="0"/>
              <a:t> </a:t>
            </a:r>
            <a:r>
              <a:rPr lang="en-US" dirty="0" err="1" smtClean="0"/>
              <a:t>dias_de_clase</a:t>
            </a:r>
            <a:endParaRPr lang="en-US" dirty="0" smtClean="0"/>
          </a:p>
          <a:p>
            <a:r>
              <a:rPr lang="en-US" dirty="0" err="1" smtClean="0"/>
              <a:t>Sismember</a:t>
            </a:r>
            <a:r>
              <a:rPr lang="en-US" dirty="0" smtClean="0"/>
              <a:t> –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son </a:t>
            </a:r>
            <a:r>
              <a:rPr lang="en-US" dirty="0" err="1" smtClean="0"/>
              <a:t>miembros</a:t>
            </a:r>
            <a:r>
              <a:rPr lang="en-US" dirty="0" smtClean="0"/>
              <a:t> del set.</a:t>
            </a:r>
          </a:p>
          <a:p>
            <a:pPr lvl="1"/>
            <a:r>
              <a:rPr lang="en-US" dirty="0" err="1" smtClean="0"/>
              <a:t>Sismember</a:t>
            </a:r>
            <a:r>
              <a:rPr lang="en-US" dirty="0" smtClean="0"/>
              <a:t> </a:t>
            </a:r>
            <a:r>
              <a:rPr lang="en-US" dirty="0" err="1" smtClean="0"/>
              <a:t>dias_de_clase</a:t>
            </a:r>
            <a:r>
              <a:rPr lang="en-US" dirty="0" smtClean="0"/>
              <a:t> “lunes”</a:t>
            </a:r>
          </a:p>
          <a:p>
            <a:endParaRPr lang="en-US" dirty="0"/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994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Operaciones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conjunto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SINTER</a:t>
            </a:r>
          </a:p>
          <a:p>
            <a:r>
              <a:rPr lang="en-US" dirty="0" smtClean="0"/>
              <a:t>SUNION</a:t>
            </a:r>
          </a:p>
          <a:p>
            <a:r>
              <a:rPr lang="en-US" dirty="0" smtClean="0"/>
              <a:t>SDIFF</a:t>
            </a:r>
          </a:p>
          <a:p>
            <a:pPr lvl="1"/>
            <a:r>
              <a:rPr lang="en-US" dirty="0" err="1" smtClean="0"/>
              <a:t>Todas</a:t>
            </a:r>
            <a:r>
              <a:rPr lang="en-US" dirty="0" smtClean="0"/>
              <a:t> se </a:t>
            </a:r>
            <a:r>
              <a:rPr lang="en-US" dirty="0" err="1" smtClean="0"/>
              <a:t>usan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endParaRPr lang="en-US" dirty="0" smtClean="0"/>
          </a:p>
          <a:p>
            <a:pPr lvl="1"/>
            <a:r>
              <a:rPr lang="en-US" dirty="0" smtClean="0"/>
              <a:t>SDIFF </a:t>
            </a:r>
            <a:r>
              <a:rPr lang="en-US" dirty="0" err="1"/>
              <a:t>dias_de_clase</a:t>
            </a:r>
            <a:r>
              <a:rPr lang="en-US" dirty="0"/>
              <a:t> </a:t>
            </a:r>
            <a:r>
              <a:rPr lang="en-US" dirty="0" smtClean="0"/>
              <a:t>dias_de_clase2</a:t>
            </a:r>
          </a:p>
          <a:p>
            <a:r>
              <a:rPr lang="en-US" dirty="0" smtClean="0"/>
              <a:t>Si le </a:t>
            </a:r>
            <a:r>
              <a:rPr lang="en-US" dirty="0" err="1" smtClean="0"/>
              <a:t>añades</a:t>
            </a:r>
            <a:r>
              <a:rPr lang="en-US" dirty="0" smtClean="0"/>
              <a:t> STORE </a:t>
            </a:r>
            <a:r>
              <a:rPr lang="en-US" dirty="0" err="1" smtClean="0"/>
              <a:t>puedes</a:t>
            </a:r>
            <a:r>
              <a:rPr lang="en-US" dirty="0" smtClean="0"/>
              <a:t> guarder el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set</a:t>
            </a:r>
          </a:p>
          <a:p>
            <a:pPr lvl="1"/>
            <a:r>
              <a:rPr lang="en-US" dirty="0" smtClean="0"/>
              <a:t>SDIFFSTORE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dias_de_clase</a:t>
            </a:r>
            <a:r>
              <a:rPr lang="en-US" dirty="0" smtClean="0"/>
              <a:t> </a:t>
            </a:r>
            <a:r>
              <a:rPr lang="en-US" dirty="0"/>
              <a:t>dias_de_clase2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619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 que son </a:t>
            </a:r>
            <a:r>
              <a:rPr lang="en-US" dirty="0" err="1" smtClean="0"/>
              <a:t>utiles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Manejar</a:t>
            </a:r>
            <a:r>
              <a:rPr lang="en-US" dirty="0" smtClean="0"/>
              <a:t> </a:t>
            </a:r>
            <a:r>
              <a:rPr lang="en-US" dirty="0" err="1" smtClean="0"/>
              <a:t>relaciones</a:t>
            </a:r>
            <a:endParaRPr lang="en-US" dirty="0" smtClean="0"/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tags de un blog post</a:t>
            </a:r>
          </a:p>
          <a:p>
            <a:r>
              <a:rPr lang="en-US" dirty="0" err="1" smtClean="0"/>
              <a:t>Decir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endParaRPr lang="en-US" dirty="0" smtClean="0"/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un username</a:t>
            </a:r>
          </a:p>
          <a:p>
            <a:r>
              <a:rPr lang="en-US" dirty="0" err="1" smtClean="0"/>
              <a:t>Representar</a:t>
            </a:r>
            <a:r>
              <a:rPr lang="en-US" dirty="0" smtClean="0"/>
              <a:t> un deck de cartas</a:t>
            </a:r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6442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Hashes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 </a:t>
            </a:r>
            <a:r>
              <a:rPr lang="en-US" dirty="0" err="1" smtClean="0"/>
              <a:t>permiten</a:t>
            </a:r>
            <a:r>
              <a:rPr lang="en-US" dirty="0" smtClean="0"/>
              <a:t> declarer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llave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de key value pairs </a:t>
            </a:r>
            <a:r>
              <a:rPr lang="en-US" dirty="0" err="1" smtClean="0"/>
              <a:t>dentro</a:t>
            </a:r>
            <a:endParaRPr lang="en-US" dirty="0" smtClean="0"/>
          </a:p>
          <a:p>
            <a:r>
              <a:rPr lang="en-US" dirty="0" err="1" smtClean="0"/>
              <a:t>Util</a:t>
            </a:r>
            <a:r>
              <a:rPr lang="en-US" dirty="0" smtClean="0"/>
              <a:t> para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colecciones</a:t>
            </a:r>
            <a:r>
              <a:rPr lang="en-US" dirty="0" smtClean="0"/>
              <a:t> </a:t>
            </a:r>
            <a:r>
              <a:rPr lang="en-US" dirty="0" err="1" smtClean="0"/>
              <a:t>agregadas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equivalente</a:t>
            </a:r>
            <a:r>
              <a:rPr lang="en-US" dirty="0" smtClean="0"/>
              <a:t> a un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mongo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representacion</a:t>
            </a:r>
            <a:r>
              <a:rPr lang="en-US" dirty="0" smtClean="0"/>
              <a:t> mas </a:t>
            </a:r>
            <a:r>
              <a:rPr lang="en-US" dirty="0" err="1" smtClean="0"/>
              <a:t>usada</a:t>
            </a:r>
            <a:r>
              <a:rPr lang="en-US" dirty="0" smtClean="0"/>
              <a:t> para </a:t>
            </a:r>
            <a:r>
              <a:rPr lang="en-US" dirty="0" err="1" smtClean="0"/>
              <a:t>hacer</a:t>
            </a:r>
            <a:r>
              <a:rPr lang="en-US" dirty="0" smtClean="0"/>
              <a:t> caching de </a:t>
            </a:r>
            <a:r>
              <a:rPr lang="en-US" dirty="0" err="1" smtClean="0"/>
              <a:t>documentos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9747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Hmset</a:t>
            </a:r>
            <a:r>
              <a:rPr lang="en-US" dirty="0" smtClean="0"/>
              <a:t> </a:t>
            </a:r>
            <a:r>
              <a:rPr lang="en-US" dirty="0" err="1" smtClean="0"/>
              <a:t>crea</a:t>
            </a:r>
            <a:r>
              <a:rPr lang="en-US" dirty="0" smtClean="0"/>
              <a:t> el hash</a:t>
            </a:r>
          </a:p>
          <a:p>
            <a:pPr lvl="1"/>
            <a:r>
              <a:rPr lang="en-US" dirty="0" err="1" smtClean="0"/>
              <a:t>Hmset</a:t>
            </a:r>
            <a:r>
              <a:rPr lang="en-US" dirty="0" smtClean="0"/>
              <a:t> clase:1 instructor Gerardo </a:t>
            </a:r>
            <a:r>
              <a:rPr lang="en-US" dirty="0" err="1" smtClean="0"/>
              <a:t>descripcion</a:t>
            </a:r>
            <a:r>
              <a:rPr lang="en-US" dirty="0" smtClean="0"/>
              <a:t> “</a:t>
            </a:r>
            <a:r>
              <a:rPr lang="en-US" dirty="0" err="1" smtClean="0"/>
              <a:t>curso</a:t>
            </a:r>
            <a:r>
              <a:rPr lang="en-US" dirty="0" smtClean="0"/>
              <a:t> de data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r>
              <a:rPr lang="en-US" dirty="0" smtClean="0"/>
              <a:t>” </a:t>
            </a:r>
            <a:r>
              <a:rPr lang="en-US" dirty="0" err="1" smtClean="0"/>
              <a:t>capacidad</a:t>
            </a:r>
            <a:r>
              <a:rPr lang="en-US" dirty="0" smtClean="0"/>
              <a:t> 10</a:t>
            </a:r>
          </a:p>
          <a:p>
            <a:r>
              <a:rPr lang="en-US" dirty="0" err="1" smtClean="0"/>
              <a:t>Hget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trae</a:t>
            </a:r>
            <a:r>
              <a:rPr lang="en-US" dirty="0" smtClean="0"/>
              <a:t> el valor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propiedad</a:t>
            </a:r>
            <a:r>
              <a:rPr lang="en-US" dirty="0" smtClean="0"/>
              <a:t> </a:t>
            </a:r>
            <a:r>
              <a:rPr lang="en-US" dirty="0" err="1" smtClean="0"/>
              <a:t>especifica</a:t>
            </a:r>
            <a:endParaRPr lang="en-US" dirty="0" smtClean="0"/>
          </a:p>
          <a:p>
            <a:pPr lvl="1"/>
            <a:r>
              <a:rPr lang="en-US" dirty="0" err="1" smtClean="0"/>
              <a:t>Hmget</a:t>
            </a:r>
            <a:r>
              <a:rPr lang="en-US" dirty="0" smtClean="0"/>
              <a:t> clase:1 instructor</a:t>
            </a:r>
          </a:p>
          <a:p>
            <a:r>
              <a:rPr lang="en-US" dirty="0" err="1" smtClean="0"/>
              <a:t>Hset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en-US" dirty="0" err="1" smtClean="0"/>
              <a:t>setear</a:t>
            </a:r>
            <a:r>
              <a:rPr lang="en-US" dirty="0" smtClean="0"/>
              <a:t> un valor</a:t>
            </a:r>
          </a:p>
          <a:p>
            <a:pPr lvl="1"/>
            <a:r>
              <a:rPr lang="en-US" dirty="0" err="1"/>
              <a:t>Hmget</a:t>
            </a:r>
            <a:r>
              <a:rPr lang="en-US" dirty="0"/>
              <a:t> clase:1 </a:t>
            </a:r>
            <a:r>
              <a:rPr lang="en-US" dirty="0" err="1" smtClean="0"/>
              <a:t>maria</a:t>
            </a:r>
            <a:endParaRPr lang="en-US" dirty="0" smtClean="0"/>
          </a:p>
          <a:p>
            <a:r>
              <a:rPr lang="en-US" dirty="0" err="1" smtClean="0"/>
              <a:t>Hgetall</a:t>
            </a:r>
            <a:r>
              <a:rPr lang="en-US" dirty="0" smtClean="0"/>
              <a:t> – </a:t>
            </a:r>
            <a:r>
              <a:rPr lang="en-US" dirty="0" err="1" smtClean="0"/>
              <a:t>nos</a:t>
            </a:r>
            <a:r>
              <a:rPr lang="en-US" dirty="0" smtClean="0"/>
              <a:t> da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propiedades</a:t>
            </a:r>
            <a:r>
              <a:rPr lang="en-US" dirty="0" smtClean="0"/>
              <a:t> de un hash</a:t>
            </a:r>
          </a:p>
          <a:p>
            <a:pPr lvl="1"/>
            <a:r>
              <a:rPr lang="en-US" dirty="0" err="1" smtClean="0"/>
              <a:t>Hgetall</a:t>
            </a:r>
            <a:r>
              <a:rPr lang="en-US" dirty="0" smtClean="0"/>
              <a:t> clase:1</a:t>
            </a:r>
            <a:endParaRPr lang="en-US" dirty="0"/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430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R" dirty="0" smtClean="0"/>
          </a:p>
          <a:p>
            <a:r>
              <a:rPr lang="en-US" dirty="0" smtClean="0"/>
              <a:t>Leer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http://redis.io/topics/twitter-clone</a:t>
            </a:r>
            <a:endParaRPr lang="en-US" dirty="0" smtClean="0"/>
          </a:p>
          <a:p>
            <a:r>
              <a:rPr lang="en-US" dirty="0">
                <a:hlinkClick r:id="rId2"/>
              </a:rPr>
              <a:t>http://try.redis.io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n-US" dirty="0" smtClean="0"/>
              <a:t>alfredo@arrancapr.org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ArrancaPR</a:t>
            </a:r>
            <a:r>
              <a:rPr lang="en-US" dirty="0" smtClean="0"/>
              <a:t> </a:t>
            </a:r>
            <a:r>
              <a:rPr lang="en-US" dirty="0" err="1" smtClean="0"/>
              <a:t>corre</a:t>
            </a:r>
            <a:r>
              <a:rPr lang="en-US" dirty="0" smtClean="0"/>
              <a:t> a base de </a:t>
            </a:r>
            <a:r>
              <a:rPr lang="en-US" dirty="0" err="1" smtClean="0"/>
              <a:t>donaciones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cooperación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agradecida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</a:t>
            </a:r>
            <a:r>
              <a:rPr lang="es-PR" dirty="0"/>
              <a:t>://arrancapr.org/about</a:t>
            </a:r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Discusion</a:t>
            </a:r>
            <a:r>
              <a:rPr lang="en-US" dirty="0" smtClean="0"/>
              <a:t> </a:t>
            </a:r>
            <a:r>
              <a:rPr lang="en-US" dirty="0" err="1" smtClean="0"/>
              <a:t>arquitectura</a:t>
            </a:r>
            <a:r>
              <a:rPr lang="en-US" dirty="0" smtClean="0"/>
              <a:t> de un Sistema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Sets</a:t>
            </a:r>
          </a:p>
          <a:p>
            <a:r>
              <a:rPr lang="en-US" dirty="0" smtClean="0"/>
              <a:t>Hashes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66245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Sistema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memoria</a:t>
            </a:r>
            <a:endParaRPr lang="en-US" dirty="0" smtClean="0"/>
          </a:p>
          <a:p>
            <a:r>
              <a:rPr lang="en-US" dirty="0" smtClean="0"/>
              <a:t>Key-value pair</a:t>
            </a:r>
          </a:p>
          <a:p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err="1" smtClean="0"/>
              <a:t>Importante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base de data </a:t>
            </a:r>
            <a:r>
              <a:rPr lang="en-US" dirty="0" err="1" smtClean="0"/>
              <a:t>permanente</a:t>
            </a:r>
            <a:endParaRPr lang="en-US" dirty="0"/>
          </a:p>
          <a:p>
            <a:r>
              <a:rPr lang="en-US" dirty="0" err="1" smtClean="0"/>
              <a:t>Extramademente</a:t>
            </a:r>
            <a:r>
              <a:rPr lang="en-US" dirty="0" smtClean="0"/>
              <a:t> </a:t>
            </a:r>
            <a:r>
              <a:rPr lang="en-US" dirty="0" err="1" smtClean="0"/>
              <a:t>rapido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responder.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839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de </a:t>
            </a:r>
            <a:r>
              <a:rPr lang="en-US" dirty="0" err="1" smtClean="0"/>
              <a:t>reportes</a:t>
            </a:r>
            <a:r>
              <a:rPr lang="en-US" dirty="0" smtClean="0"/>
              <a:t> </a:t>
            </a:r>
            <a:r>
              <a:rPr lang="en-US" dirty="0" err="1" smtClean="0"/>
              <a:t>personalizados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Entrar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detalles</a:t>
            </a:r>
            <a:r>
              <a:rPr lang="en-US" dirty="0" smtClean="0"/>
              <a:t> del </a:t>
            </a:r>
            <a:r>
              <a:rPr lang="en-US" dirty="0" err="1" smtClean="0"/>
              <a:t>reporte</a:t>
            </a:r>
            <a:endParaRPr lang="en-US" dirty="0" smtClean="0"/>
          </a:p>
          <a:p>
            <a:r>
              <a:rPr lang="en-US" dirty="0" err="1" smtClean="0"/>
              <a:t>Compilar</a:t>
            </a:r>
            <a:r>
              <a:rPr lang="en-US" dirty="0" smtClean="0"/>
              <a:t> el </a:t>
            </a:r>
            <a:r>
              <a:rPr lang="en-US" dirty="0" err="1" smtClean="0"/>
              <a:t>reporte</a:t>
            </a:r>
            <a:endParaRPr lang="en-US" dirty="0" smtClean="0"/>
          </a:p>
          <a:p>
            <a:r>
              <a:rPr lang="en-US" dirty="0" err="1" smtClean="0"/>
              <a:t>Presentar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 smtClean="0"/>
          </a:p>
          <a:p>
            <a:r>
              <a:rPr lang="en-US" dirty="0" err="1" smtClean="0"/>
              <a:t>Darle</a:t>
            </a:r>
            <a:r>
              <a:rPr lang="en-US" dirty="0" smtClean="0"/>
              <a:t> </a:t>
            </a:r>
            <a:r>
              <a:rPr lang="en-US" dirty="0" err="1" smtClean="0"/>
              <a:t>apoyo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regiones</a:t>
            </a:r>
            <a:r>
              <a:rPr lang="en-US" dirty="0" smtClean="0"/>
              <a:t> </a:t>
            </a:r>
            <a:r>
              <a:rPr lang="en-US" dirty="0" err="1" smtClean="0"/>
              <a:t>fisicas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5526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Decisiones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Entramos</a:t>
            </a:r>
            <a:r>
              <a:rPr lang="en-US" dirty="0" smtClean="0"/>
              <a:t> el </a:t>
            </a:r>
            <a:r>
              <a:rPr lang="en-US" dirty="0" err="1" smtClean="0"/>
              <a:t>reporte</a:t>
            </a:r>
            <a:r>
              <a:rPr lang="en-US" dirty="0" smtClean="0"/>
              <a:t> </a:t>
            </a:r>
            <a:r>
              <a:rPr lang="en-US" dirty="0" err="1" smtClean="0"/>
              <a:t>deseado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endParaRPr lang="en-US" dirty="0" smtClean="0"/>
          </a:p>
          <a:p>
            <a:r>
              <a:rPr lang="en-US" dirty="0" err="1" smtClean="0"/>
              <a:t>Guardamos</a:t>
            </a:r>
            <a:r>
              <a:rPr lang="en-US" dirty="0" smtClean="0"/>
              <a:t> el </a:t>
            </a:r>
            <a:r>
              <a:rPr lang="en-US" dirty="0" err="1" smtClean="0"/>
              <a:t>mensaje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horario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corremos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queries.</a:t>
            </a:r>
          </a:p>
          <a:p>
            <a:r>
              <a:rPr lang="en-US" dirty="0" err="1" smtClean="0"/>
              <a:t>Ponemos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que </a:t>
            </a:r>
            <a:r>
              <a:rPr lang="en-US" dirty="0" err="1" smtClean="0"/>
              <a:t>piden</a:t>
            </a:r>
            <a:r>
              <a:rPr lang="en-US" dirty="0" smtClean="0"/>
              <a:t> el </a:t>
            </a:r>
            <a:r>
              <a:rPr lang="en-US" dirty="0" err="1" smtClean="0"/>
              <a:t>resultado</a:t>
            </a:r>
            <a:r>
              <a:rPr lang="en-US" dirty="0" smtClean="0"/>
              <a:t> la </a:t>
            </a:r>
            <a:r>
              <a:rPr lang="en-US" dirty="0" err="1" smtClean="0"/>
              <a:t>ponemos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Lo </a:t>
            </a:r>
            <a:r>
              <a:rPr lang="en-US" dirty="0" err="1" smtClean="0"/>
              <a:t>servimos</a:t>
            </a:r>
            <a:r>
              <a:rPr lang="en-US" dirty="0" smtClean="0"/>
              <a:t> de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area local </a:t>
            </a:r>
            <a:r>
              <a:rPr lang="en-US" dirty="0" err="1" smtClean="0"/>
              <a:t>cuando</a:t>
            </a:r>
            <a:r>
              <a:rPr lang="en-US" dirty="0" smtClean="0"/>
              <a:t> lo </a:t>
            </a:r>
            <a:r>
              <a:rPr lang="en-US" dirty="0" err="1" smtClean="0"/>
              <a:t>buscan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02870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/>
          <a:lstStyle/>
          <a:p>
            <a:r>
              <a:rPr lang="en-US" dirty="0" err="1" smtClean="0"/>
              <a:t>Visualizacion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08100"/>
            <a:ext cx="6096001" cy="52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Funcion</a:t>
            </a:r>
            <a:r>
              <a:rPr lang="en-US" dirty="0" smtClean="0"/>
              <a:t> mas </a:t>
            </a:r>
            <a:r>
              <a:rPr lang="en-US" dirty="0" err="1" smtClean="0"/>
              <a:t>basica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hash table </a:t>
            </a:r>
          </a:p>
          <a:p>
            <a:r>
              <a:rPr lang="en-US" dirty="0" smtClean="0"/>
              <a:t>Key/value pair</a:t>
            </a:r>
          </a:p>
          <a:p>
            <a:r>
              <a:rPr lang="en-US" dirty="0" err="1" smtClean="0"/>
              <a:t>Comandos</a:t>
            </a:r>
            <a:endParaRPr lang="en-US" dirty="0" smtClean="0"/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DEL</a:t>
            </a:r>
          </a:p>
          <a:p>
            <a:pPr lvl="1"/>
            <a:r>
              <a:rPr lang="en-US" dirty="0" err="1" smtClean="0"/>
              <a:t>Incr</a:t>
            </a:r>
            <a:endParaRPr lang="en-US" dirty="0" smtClean="0"/>
          </a:p>
          <a:p>
            <a:pPr lvl="1"/>
            <a:r>
              <a:rPr lang="en-US" dirty="0" smtClean="0"/>
              <a:t>MGET</a:t>
            </a:r>
          </a:p>
          <a:p>
            <a:pPr lvl="1"/>
            <a:r>
              <a:rPr lang="en-US" dirty="0" smtClean="0"/>
              <a:t>Exists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3381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Expires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comando</a:t>
            </a:r>
            <a:r>
              <a:rPr lang="en-US" dirty="0" smtClean="0"/>
              <a:t>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expirar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llave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tiempo</a:t>
            </a:r>
            <a:r>
              <a:rPr lang="en-US" dirty="0" smtClean="0"/>
              <a:t> </a:t>
            </a:r>
            <a:r>
              <a:rPr lang="en-US" dirty="0" err="1" smtClean="0"/>
              <a:t>pasa</a:t>
            </a:r>
            <a:r>
              <a:rPr lang="en-US" dirty="0" smtClean="0"/>
              <a:t> se </a:t>
            </a:r>
            <a:r>
              <a:rPr lang="en-US" dirty="0" err="1" smtClean="0"/>
              <a:t>destruye</a:t>
            </a:r>
            <a:r>
              <a:rPr lang="en-US" dirty="0" smtClean="0"/>
              <a:t> el valor</a:t>
            </a:r>
          </a:p>
          <a:p>
            <a:r>
              <a:rPr lang="en-US" dirty="0" smtClean="0"/>
              <a:t>Para remover un expire se </a:t>
            </a:r>
            <a:r>
              <a:rPr lang="en-US" dirty="0" err="1" smtClean="0"/>
              <a:t>usa</a:t>
            </a:r>
            <a:r>
              <a:rPr lang="en-US" dirty="0" smtClean="0"/>
              <a:t> el commando persist</a:t>
            </a:r>
          </a:p>
          <a:p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segundos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 se </a:t>
            </a:r>
            <a:r>
              <a:rPr lang="en-US" dirty="0" err="1" smtClean="0"/>
              <a:t>altera</a:t>
            </a:r>
            <a:r>
              <a:rPr lang="en-US" dirty="0" smtClean="0"/>
              <a:t> el </a:t>
            </a:r>
            <a:r>
              <a:rPr lang="en-US" dirty="0" err="1" smtClean="0"/>
              <a:t>comando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smtClean="0"/>
              <a:t>Expire key 5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6586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16266</TotalTime>
  <Words>559</Words>
  <Application>Microsoft Office PowerPoint</Application>
  <PresentationFormat>On-screen Show (4:3)</PresentationFormat>
  <Paragraphs>120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Curso de Almacenamiento de data </vt:lpstr>
      <vt:lpstr>Donaciones </vt:lpstr>
      <vt:lpstr>Agenda</vt:lpstr>
      <vt:lpstr>Redis</vt:lpstr>
      <vt:lpstr>Sistema de reportes personalizados</vt:lpstr>
      <vt:lpstr>Decisiones</vt:lpstr>
      <vt:lpstr>Visualizacion</vt:lpstr>
      <vt:lpstr>Strings</vt:lpstr>
      <vt:lpstr>Redis Expires </vt:lpstr>
      <vt:lpstr>Lists</vt:lpstr>
      <vt:lpstr>Creando nuestra primera lista</vt:lpstr>
      <vt:lpstr>Casos de uso</vt:lpstr>
      <vt:lpstr>Redis Sets</vt:lpstr>
      <vt:lpstr>Vamos a ver el set</vt:lpstr>
      <vt:lpstr>Operaciones de conjunto</vt:lpstr>
      <vt:lpstr>Para que son utiles </vt:lpstr>
      <vt:lpstr>Redis Hashes</vt:lpstr>
      <vt:lpstr>Vamos a guardar una clase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123</cp:revision>
  <dcterms:created xsi:type="dcterms:W3CDTF">2013-01-06T20:57:13Z</dcterms:created>
  <dcterms:modified xsi:type="dcterms:W3CDTF">2015-06-13T21:52:19Z</dcterms:modified>
</cp:coreProperties>
</file>