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260" r:id="rId5"/>
    <p:sldId id="357" r:id="rId6"/>
    <p:sldId id="355" r:id="rId7"/>
    <p:sldId id="257" r:id="rId8"/>
    <p:sldId id="258" r:id="rId9"/>
    <p:sldId id="261" r:id="rId10"/>
    <p:sldId id="263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AC1B9-9A70-4C92-AA23-EC65BF6E68ED}" type="doc">
      <dgm:prSet loTypeId="urn:microsoft.com/office/officeart/2005/8/layout/b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R"/>
        </a:p>
      </dgm:t>
    </dgm:pt>
    <dgm:pt modelId="{B19E1836-836F-46B4-B81B-5913BDABBF90}">
      <dgm:prSet phldrT="[Text]"/>
      <dgm:spPr/>
      <dgm:t>
        <a:bodyPr/>
        <a:lstStyle/>
        <a:p>
          <a:r>
            <a:rPr lang="en-US" dirty="0" smtClean="0"/>
            <a:t>Idea</a:t>
          </a:r>
          <a:endParaRPr lang="es-PR" dirty="0"/>
        </a:p>
      </dgm:t>
    </dgm:pt>
    <dgm:pt modelId="{6E160872-EA74-432D-966D-E4C48C4FBC50}" type="parTrans" cxnId="{19FA9B8F-439D-49B5-A7EE-E129C3A9B1D9}">
      <dgm:prSet/>
      <dgm:spPr/>
      <dgm:t>
        <a:bodyPr/>
        <a:lstStyle/>
        <a:p>
          <a:endParaRPr lang="es-PR"/>
        </a:p>
      </dgm:t>
    </dgm:pt>
    <dgm:pt modelId="{C584B357-1386-4D7D-A815-159C9D58068C}" type="sibTrans" cxnId="{19FA9B8F-439D-49B5-A7EE-E129C3A9B1D9}">
      <dgm:prSet/>
      <dgm:spPr/>
      <dgm:t>
        <a:bodyPr/>
        <a:lstStyle/>
        <a:p>
          <a:endParaRPr lang="es-PR"/>
        </a:p>
      </dgm:t>
    </dgm:pt>
    <dgm:pt modelId="{1A8F994F-989F-4048-A486-46A3EB3A80C2}">
      <dgm:prSet phldrT="[Text]"/>
      <dgm:spPr/>
      <dgm:t>
        <a:bodyPr/>
        <a:lstStyle/>
        <a:p>
          <a:r>
            <a:rPr lang="en-US" dirty="0" err="1" smtClean="0"/>
            <a:t>Archivo</a:t>
          </a:r>
          <a:r>
            <a:rPr lang="en-US" dirty="0" smtClean="0"/>
            <a:t> Cad</a:t>
          </a:r>
          <a:endParaRPr lang="es-PR" dirty="0"/>
        </a:p>
      </dgm:t>
    </dgm:pt>
    <dgm:pt modelId="{AF74A834-EB1D-401E-A7CA-DC7E1DD69237}" type="parTrans" cxnId="{09F31047-E89B-405D-BA94-79705F69CC6D}">
      <dgm:prSet/>
      <dgm:spPr/>
      <dgm:t>
        <a:bodyPr/>
        <a:lstStyle/>
        <a:p>
          <a:endParaRPr lang="es-PR"/>
        </a:p>
      </dgm:t>
    </dgm:pt>
    <dgm:pt modelId="{00407A17-38D8-4DF1-B5B7-BDC90EB6C786}" type="sibTrans" cxnId="{09F31047-E89B-405D-BA94-79705F69CC6D}">
      <dgm:prSet/>
      <dgm:spPr/>
      <dgm:t>
        <a:bodyPr/>
        <a:lstStyle/>
        <a:p>
          <a:endParaRPr lang="es-PR"/>
        </a:p>
      </dgm:t>
    </dgm:pt>
    <dgm:pt modelId="{A7EDDBF9-5D1A-4ECD-BE91-AD7683904F6B}">
      <dgm:prSet phldrT="[Text]"/>
      <dgm:spPr/>
      <dgm:t>
        <a:bodyPr/>
        <a:lstStyle/>
        <a:p>
          <a:r>
            <a:rPr lang="en-US" dirty="0" smtClean="0"/>
            <a:t>File STL</a:t>
          </a:r>
          <a:endParaRPr lang="es-PR" dirty="0"/>
        </a:p>
      </dgm:t>
    </dgm:pt>
    <dgm:pt modelId="{5A48B95E-8257-4A2E-99A1-9A391D3289CA}" type="parTrans" cxnId="{F9F4D26F-F55F-4260-8E42-ADBEDD4E5E3C}">
      <dgm:prSet/>
      <dgm:spPr/>
      <dgm:t>
        <a:bodyPr/>
        <a:lstStyle/>
        <a:p>
          <a:endParaRPr lang="es-PR"/>
        </a:p>
      </dgm:t>
    </dgm:pt>
    <dgm:pt modelId="{C543EB98-BF7B-4950-ABB1-CAE641C14669}" type="sibTrans" cxnId="{F9F4D26F-F55F-4260-8E42-ADBEDD4E5E3C}">
      <dgm:prSet/>
      <dgm:spPr/>
      <dgm:t>
        <a:bodyPr/>
        <a:lstStyle/>
        <a:p>
          <a:endParaRPr lang="es-PR"/>
        </a:p>
      </dgm:t>
    </dgm:pt>
    <dgm:pt modelId="{82E53EDD-FFE4-4D04-92D2-F5714126F97A}">
      <dgm:prSet phldrT="[Text]"/>
      <dgm:spPr/>
      <dgm:t>
        <a:bodyPr/>
        <a:lstStyle/>
        <a:p>
          <a:r>
            <a:rPr lang="en-US" dirty="0" smtClean="0"/>
            <a:t>Slicer</a:t>
          </a:r>
          <a:endParaRPr lang="es-PR" dirty="0"/>
        </a:p>
      </dgm:t>
    </dgm:pt>
    <dgm:pt modelId="{7A0DBB4E-E6EB-4590-8812-085B9F1CF374}" type="parTrans" cxnId="{476B7FF1-001B-4E08-AD7D-A423020DE536}">
      <dgm:prSet/>
      <dgm:spPr/>
      <dgm:t>
        <a:bodyPr/>
        <a:lstStyle/>
        <a:p>
          <a:endParaRPr lang="es-PR"/>
        </a:p>
      </dgm:t>
    </dgm:pt>
    <dgm:pt modelId="{B0DE8526-3D87-4B67-B8B6-BB29F73DC330}" type="sibTrans" cxnId="{476B7FF1-001B-4E08-AD7D-A423020DE536}">
      <dgm:prSet/>
      <dgm:spPr/>
      <dgm:t>
        <a:bodyPr/>
        <a:lstStyle/>
        <a:p>
          <a:endParaRPr lang="es-PR"/>
        </a:p>
      </dgm:t>
    </dgm:pt>
    <dgm:pt modelId="{F9AA0DD3-4A57-4445-A8A9-DA94E8FB0A6F}">
      <dgm:prSet phldrT="[Text]"/>
      <dgm:spPr/>
      <dgm:t>
        <a:bodyPr/>
        <a:lstStyle/>
        <a:p>
          <a:r>
            <a:rPr lang="en-US" dirty="0" err="1" smtClean="0"/>
            <a:t>GCode</a:t>
          </a:r>
          <a:endParaRPr lang="es-PR" dirty="0"/>
        </a:p>
      </dgm:t>
    </dgm:pt>
    <dgm:pt modelId="{FA3A11B1-64EB-4D19-A8FE-F9855500D7BC}" type="parTrans" cxnId="{5F6A444F-C56D-4DC4-BD1E-0E6D9B762CA7}">
      <dgm:prSet/>
      <dgm:spPr/>
      <dgm:t>
        <a:bodyPr/>
        <a:lstStyle/>
        <a:p>
          <a:endParaRPr lang="es-PR"/>
        </a:p>
      </dgm:t>
    </dgm:pt>
    <dgm:pt modelId="{842DBC59-0497-406D-9878-85D4CE199F4D}" type="sibTrans" cxnId="{5F6A444F-C56D-4DC4-BD1E-0E6D9B762CA7}">
      <dgm:prSet/>
      <dgm:spPr/>
      <dgm:t>
        <a:bodyPr/>
        <a:lstStyle/>
        <a:p>
          <a:endParaRPr lang="es-PR"/>
        </a:p>
      </dgm:t>
    </dgm:pt>
    <dgm:pt modelId="{E3AB75F7-C9C6-4BA0-BA66-C3CFDA78A92D}">
      <dgm:prSet phldrT="[Text]"/>
      <dgm:spPr/>
      <dgm:t>
        <a:bodyPr/>
        <a:lstStyle/>
        <a:p>
          <a:r>
            <a:rPr lang="en-US" dirty="0" smtClean="0"/>
            <a:t>3d Printer</a:t>
          </a:r>
          <a:endParaRPr lang="es-PR" dirty="0"/>
        </a:p>
      </dgm:t>
    </dgm:pt>
    <dgm:pt modelId="{C062CC52-7FF8-4429-BB3A-3D27AC748B0D}" type="parTrans" cxnId="{BDB426D2-9000-46D2-B8F8-0982A88ED098}">
      <dgm:prSet/>
      <dgm:spPr/>
      <dgm:t>
        <a:bodyPr/>
        <a:lstStyle/>
        <a:p>
          <a:endParaRPr lang="es-PR"/>
        </a:p>
      </dgm:t>
    </dgm:pt>
    <dgm:pt modelId="{A6693B8F-AA24-4479-8002-35F536A0147C}" type="sibTrans" cxnId="{BDB426D2-9000-46D2-B8F8-0982A88ED098}">
      <dgm:prSet/>
      <dgm:spPr/>
      <dgm:t>
        <a:bodyPr/>
        <a:lstStyle/>
        <a:p>
          <a:endParaRPr lang="es-PR"/>
        </a:p>
      </dgm:t>
    </dgm:pt>
    <dgm:pt modelId="{72E2264A-8068-4EB9-A6B1-DC2F1A0FA152}">
      <dgm:prSet phldrT="[Text]"/>
      <dgm:spPr/>
      <dgm:t>
        <a:bodyPr/>
        <a:lstStyle/>
        <a:p>
          <a:r>
            <a:rPr lang="en-US" dirty="0" err="1" smtClean="0"/>
            <a:t>Objetivo</a:t>
          </a:r>
          <a:endParaRPr lang="es-PR" dirty="0"/>
        </a:p>
      </dgm:t>
    </dgm:pt>
    <dgm:pt modelId="{B2BDB7D7-1FC5-4568-A72C-7D43D414DBB6}" type="parTrans" cxnId="{2CD44C1C-810D-413B-9CF0-9A57553C2B6D}">
      <dgm:prSet/>
      <dgm:spPr/>
      <dgm:t>
        <a:bodyPr/>
        <a:lstStyle/>
        <a:p>
          <a:endParaRPr lang="es-PR"/>
        </a:p>
      </dgm:t>
    </dgm:pt>
    <dgm:pt modelId="{D265BF94-297B-460A-B913-08C5630A979F}" type="sibTrans" cxnId="{2CD44C1C-810D-413B-9CF0-9A57553C2B6D}">
      <dgm:prSet/>
      <dgm:spPr/>
      <dgm:t>
        <a:bodyPr/>
        <a:lstStyle/>
        <a:p>
          <a:endParaRPr lang="es-PR"/>
        </a:p>
      </dgm:t>
    </dgm:pt>
    <dgm:pt modelId="{E8F6A181-3054-41BA-8546-75498CDA312F}" type="pres">
      <dgm:prSet presAssocID="{068AC1B9-9A70-4C92-AA23-EC65BF6E68ED}" presName="Name0" presStyleCnt="0">
        <dgm:presLayoutVars>
          <dgm:dir/>
          <dgm:resizeHandles/>
        </dgm:presLayoutVars>
      </dgm:prSet>
      <dgm:spPr/>
    </dgm:pt>
    <dgm:pt modelId="{6D18C119-BFDD-4684-9EDD-8AEC77A1D7E9}" type="pres">
      <dgm:prSet presAssocID="{B19E1836-836F-46B4-B81B-5913BDABBF90}" presName="compNode" presStyleCnt="0"/>
      <dgm:spPr/>
    </dgm:pt>
    <dgm:pt modelId="{8FCE87E3-822D-4AA1-BA4D-3DDF715A4075}" type="pres">
      <dgm:prSet presAssocID="{B19E1836-836F-46B4-B81B-5913BDABBF90}" presName="dummyConnPt" presStyleCnt="0"/>
      <dgm:spPr/>
    </dgm:pt>
    <dgm:pt modelId="{1BDD65A7-64B8-4993-929D-466EE4351340}" type="pres">
      <dgm:prSet presAssocID="{B19E1836-836F-46B4-B81B-5913BDABBF90}" presName="node" presStyleLbl="node1" presStyleIdx="0" presStyleCnt="7">
        <dgm:presLayoutVars>
          <dgm:bulletEnabled val="1"/>
        </dgm:presLayoutVars>
      </dgm:prSet>
      <dgm:spPr/>
    </dgm:pt>
    <dgm:pt modelId="{A4B6BCEF-6A3E-4BB0-8D08-451E5BAAC586}" type="pres">
      <dgm:prSet presAssocID="{C584B357-1386-4D7D-A815-159C9D58068C}" presName="sibTrans" presStyleLbl="bgSibTrans2D1" presStyleIdx="0" presStyleCnt="6"/>
      <dgm:spPr/>
    </dgm:pt>
    <dgm:pt modelId="{DC4ACA43-9E88-4ED4-BC75-65378CD6CB84}" type="pres">
      <dgm:prSet presAssocID="{1A8F994F-989F-4048-A486-46A3EB3A80C2}" presName="compNode" presStyleCnt="0"/>
      <dgm:spPr/>
    </dgm:pt>
    <dgm:pt modelId="{B14FF7F2-16AF-40FD-AE98-E45A5D5DA04C}" type="pres">
      <dgm:prSet presAssocID="{1A8F994F-989F-4048-A486-46A3EB3A80C2}" presName="dummyConnPt" presStyleCnt="0"/>
      <dgm:spPr/>
    </dgm:pt>
    <dgm:pt modelId="{96502331-5150-4317-9433-62C9658935E5}" type="pres">
      <dgm:prSet presAssocID="{1A8F994F-989F-4048-A486-46A3EB3A80C2}" presName="node" presStyleLbl="node1" presStyleIdx="1" presStyleCnt="7">
        <dgm:presLayoutVars>
          <dgm:bulletEnabled val="1"/>
        </dgm:presLayoutVars>
      </dgm:prSet>
      <dgm:spPr/>
    </dgm:pt>
    <dgm:pt modelId="{88C4DAD4-D2B1-40F6-AF12-1C78E70BE6F1}" type="pres">
      <dgm:prSet presAssocID="{00407A17-38D8-4DF1-B5B7-BDC90EB6C786}" presName="sibTrans" presStyleLbl="bgSibTrans2D1" presStyleIdx="1" presStyleCnt="6"/>
      <dgm:spPr/>
    </dgm:pt>
    <dgm:pt modelId="{9020C61C-23F7-4596-AE18-FEAC386BCB36}" type="pres">
      <dgm:prSet presAssocID="{A7EDDBF9-5D1A-4ECD-BE91-AD7683904F6B}" presName="compNode" presStyleCnt="0"/>
      <dgm:spPr/>
    </dgm:pt>
    <dgm:pt modelId="{42418388-6545-4C62-887F-D412DD277629}" type="pres">
      <dgm:prSet presAssocID="{A7EDDBF9-5D1A-4ECD-BE91-AD7683904F6B}" presName="dummyConnPt" presStyleCnt="0"/>
      <dgm:spPr/>
    </dgm:pt>
    <dgm:pt modelId="{E04E3972-BE54-4C88-AD6D-D44FEC19EA82}" type="pres">
      <dgm:prSet presAssocID="{A7EDDBF9-5D1A-4ECD-BE91-AD7683904F6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E14DBB16-18EB-41E5-BF58-DB5A6540A3BD}" type="pres">
      <dgm:prSet presAssocID="{C543EB98-BF7B-4950-ABB1-CAE641C14669}" presName="sibTrans" presStyleLbl="bgSibTrans2D1" presStyleIdx="2" presStyleCnt="6"/>
      <dgm:spPr/>
    </dgm:pt>
    <dgm:pt modelId="{AB985E70-7804-4AD5-8B13-4558B0F9F3E4}" type="pres">
      <dgm:prSet presAssocID="{82E53EDD-FFE4-4D04-92D2-F5714126F97A}" presName="compNode" presStyleCnt="0"/>
      <dgm:spPr/>
    </dgm:pt>
    <dgm:pt modelId="{40F07708-28AE-419A-8A8F-7C651208E498}" type="pres">
      <dgm:prSet presAssocID="{82E53EDD-FFE4-4D04-92D2-F5714126F97A}" presName="dummyConnPt" presStyleCnt="0"/>
      <dgm:spPr/>
    </dgm:pt>
    <dgm:pt modelId="{F87B9C2D-E7BA-4599-A9AA-2373F600BB77}" type="pres">
      <dgm:prSet presAssocID="{82E53EDD-FFE4-4D04-92D2-F5714126F97A}" presName="node" presStyleLbl="node1" presStyleIdx="3" presStyleCnt="7">
        <dgm:presLayoutVars>
          <dgm:bulletEnabled val="1"/>
        </dgm:presLayoutVars>
      </dgm:prSet>
      <dgm:spPr/>
    </dgm:pt>
    <dgm:pt modelId="{6CDED561-3303-4B65-8F64-BEFCE1DE0B4B}" type="pres">
      <dgm:prSet presAssocID="{B0DE8526-3D87-4B67-B8B6-BB29F73DC330}" presName="sibTrans" presStyleLbl="bgSibTrans2D1" presStyleIdx="3" presStyleCnt="6"/>
      <dgm:spPr/>
    </dgm:pt>
    <dgm:pt modelId="{2E4917C1-E700-4764-AAB7-93ED7AF8EB38}" type="pres">
      <dgm:prSet presAssocID="{F9AA0DD3-4A57-4445-A8A9-DA94E8FB0A6F}" presName="compNode" presStyleCnt="0"/>
      <dgm:spPr/>
    </dgm:pt>
    <dgm:pt modelId="{D29A09B5-5B6C-45FF-8100-A019CE7A6DCD}" type="pres">
      <dgm:prSet presAssocID="{F9AA0DD3-4A57-4445-A8A9-DA94E8FB0A6F}" presName="dummyConnPt" presStyleCnt="0"/>
      <dgm:spPr/>
    </dgm:pt>
    <dgm:pt modelId="{FE2F810A-B2F3-4889-8178-8D13F2AC9DE2}" type="pres">
      <dgm:prSet presAssocID="{F9AA0DD3-4A57-4445-A8A9-DA94E8FB0A6F}" presName="node" presStyleLbl="node1" presStyleIdx="4" presStyleCnt="7">
        <dgm:presLayoutVars>
          <dgm:bulletEnabled val="1"/>
        </dgm:presLayoutVars>
      </dgm:prSet>
      <dgm:spPr/>
    </dgm:pt>
    <dgm:pt modelId="{C3ED6380-95FF-41DB-A1D1-E29D02FF0036}" type="pres">
      <dgm:prSet presAssocID="{842DBC59-0497-406D-9878-85D4CE199F4D}" presName="sibTrans" presStyleLbl="bgSibTrans2D1" presStyleIdx="4" presStyleCnt="6"/>
      <dgm:spPr/>
    </dgm:pt>
    <dgm:pt modelId="{D092566D-DDFB-4C57-A7B4-15E763955542}" type="pres">
      <dgm:prSet presAssocID="{E3AB75F7-C9C6-4BA0-BA66-C3CFDA78A92D}" presName="compNode" presStyleCnt="0"/>
      <dgm:spPr/>
    </dgm:pt>
    <dgm:pt modelId="{F5D8A0D0-36C1-46F9-A73B-899EF4C50249}" type="pres">
      <dgm:prSet presAssocID="{E3AB75F7-C9C6-4BA0-BA66-C3CFDA78A92D}" presName="dummyConnPt" presStyleCnt="0"/>
      <dgm:spPr/>
    </dgm:pt>
    <dgm:pt modelId="{4D5EF4A4-86DA-4B7B-B79F-F17C900AE624}" type="pres">
      <dgm:prSet presAssocID="{E3AB75F7-C9C6-4BA0-BA66-C3CFDA78A92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750291D2-CC09-4EF8-B53D-143BB284A1CC}" type="pres">
      <dgm:prSet presAssocID="{A6693B8F-AA24-4479-8002-35F536A0147C}" presName="sibTrans" presStyleLbl="bgSibTrans2D1" presStyleIdx="5" presStyleCnt="6"/>
      <dgm:spPr/>
    </dgm:pt>
    <dgm:pt modelId="{E168E295-CE18-45C3-913F-36E867B6E956}" type="pres">
      <dgm:prSet presAssocID="{72E2264A-8068-4EB9-A6B1-DC2F1A0FA152}" presName="compNode" presStyleCnt="0"/>
      <dgm:spPr/>
    </dgm:pt>
    <dgm:pt modelId="{273F138A-AF6D-4D43-A43D-A1EDA1F6649B}" type="pres">
      <dgm:prSet presAssocID="{72E2264A-8068-4EB9-A6B1-DC2F1A0FA152}" presName="dummyConnPt" presStyleCnt="0"/>
      <dgm:spPr/>
    </dgm:pt>
    <dgm:pt modelId="{86241010-1349-4971-ABD8-DADF726841BF}" type="pres">
      <dgm:prSet presAssocID="{72E2264A-8068-4EB9-A6B1-DC2F1A0FA15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</dgm:ptLst>
  <dgm:cxnLst>
    <dgm:cxn modelId="{B9D9E9C3-E241-49D0-AD29-36CFD99B18F8}" type="presOf" srcId="{A7EDDBF9-5D1A-4ECD-BE91-AD7683904F6B}" destId="{E04E3972-BE54-4C88-AD6D-D44FEC19EA82}" srcOrd="0" destOrd="0" presId="urn:microsoft.com/office/officeart/2005/8/layout/bProcess4"/>
    <dgm:cxn modelId="{303F3E7E-5E5F-4EE4-A425-EBA824E66DB8}" type="presOf" srcId="{82E53EDD-FFE4-4D04-92D2-F5714126F97A}" destId="{F87B9C2D-E7BA-4599-A9AA-2373F600BB77}" srcOrd="0" destOrd="0" presId="urn:microsoft.com/office/officeart/2005/8/layout/bProcess4"/>
    <dgm:cxn modelId="{09F31047-E89B-405D-BA94-79705F69CC6D}" srcId="{068AC1B9-9A70-4C92-AA23-EC65BF6E68ED}" destId="{1A8F994F-989F-4048-A486-46A3EB3A80C2}" srcOrd="1" destOrd="0" parTransId="{AF74A834-EB1D-401E-A7CA-DC7E1DD69237}" sibTransId="{00407A17-38D8-4DF1-B5B7-BDC90EB6C786}"/>
    <dgm:cxn modelId="{2CD44C1C-810D-413B-9CF0-9A57553C2B6D}" srcId="{068AC1B9-9A70-4C92-AA23-EC65BF6E68ED}" destId="{72E2264A-8068-4EB9-A6B1-DC2F1A0FA152}" srcOrd="6" destOrd="0" parTransId="{B2BDB7D7-1FC5-4568-A72C-7D43D414DBB6}" sibTransId="{D265BF94-297B-460A-B913-08C5630A979F}"/>
    <dgm:cxn modelId="{5F6A444F-C56D-4DC4-BD1E-0E6D9B762CA7}" srcId="{068AC1B9-9A70-4C92-AA23-EC65BF6E68ED}" destId="{F9AA0DD3-4A57-4445-A8A9-DA94E8FB0A6F}" srcOrd="4" destOrd="0" parTransId="{FA3A11B1-64EB-4D19-A8FE-F9855500D7BC}" sibTransId="{842DBC59-0497-406D-9878-85D4CE199F4D}"/>
    <dgm:cxn modelId="{CC35554C-F342-4ECD-BC32-81E0638274B4}" type="presOf" srcId="{C584B357-1386-4D7D-A815-159C9D58068C}" destId="{A4B6BCEF-6A3E-4BB0-8D08-451E5BAAC586}" srcOrd="0" destOrd="0" presId="urn:microsoft.com/office/officeart/2005/8/layout/bProcess4"/>
    <dgm:cxn modelId="{F9F4D26F-F55F-4260-8E42-ADBEDD4E5E3C}" srcId="{068AC1B9-9A70-4C92-AA23-EC65BF6E68ED}" destId="{A7EDDBF9-5D1A-4ECD-BE91-AD7683904F6B}" srcOrd="2" destOrd="0" parTransId="{5A48B95E-8257-4A2E-99A1-9A391D3289CA}" sibTransId="{C543EB98-BF7B-4950-ABB1-CAE641C14669}"/>
    <dgm:cxn modelId="{20AA3979-C88F-4111-9613-A944A6392F53}" type="presOf" srcId="{B19E1836-836F-46B4-B81B-5913BDABBF90}" destId="{1BDD65A7-64B8-4993-929D-466EE4351340}" srcOrd="0" destOrd="0" presId="urn:microsoft.com/office/officeart/2005/8/layout/bProcess4"/>
    <dgm:cxn modelId="{CE34163A-608B-4F3D-ABAF-1B475D0093FB}" type="presOf" srcId="{F9AA0DD3-4A57-4445-A8A9-DA94E8FB0A6F}" destId="{FE2F810A-B2F3-4889-8178-8D13F2AC9DE2}" srcOrd="0" destOrd="0" presId="urn:microsoft.com/office/officeart/2005/8/layout/bProcess4"/>
    <dgm:cxn modelId="{69973AEF-12AE-4239-AC46-C330B9BEAEFE}" type="presOf" srcId="{00407A17-38D8-4DF1-B5B7-BDC90EB6C786}" destId="{88C4DAD4-D2B1-40F6-AF12-1C78E70BE6F1}" srcOrd="0" destOrd="0" presId="urn:microsoft.com/office/officeart/2005/8/layout/bProcess4"/>
    <dgm:cxn modelId="{CD4F529E-0C01-40AC-8C9A-522D3B6F9410}" type="presOf" srcId="{E3AB75F7-C9C6-4BA0-BA66-C3CFDA78A92D}" destId="{4D5EF4A4-86DA-4B7B-B79F-F17C900AE624}" srcOrd="0" destOrd="0" presId="urn:microsoft.com/office/officeart/2005/8/layout/bProcess4"/>
    <dgm:cxn modelId="{97E345D3-B6B9-4B5B-8228-1808366AE5EB}" type="presOf" srcId="{842DBC59-0497-406D-9878-85D4CE199F4D}" destId="{C3ED6380-95FF-41DB-A1D1-E29D02FF0036}" srcOrd="0" destOrd="0" presId="urn:microsoft.com/office/officeart/2005/8/layout/bProcess4"/>
    <dgm:cxn modelId="{9BFE0A5D-320B-4B6F-A919-9A07D0514536}" type="presOf" srcId="{72E2264A-8068-4EB9-A6B1-DC2F1A0FA152}" destId="{86241010-1349-4971-ABD8-DADF726841BF}" srcOrd="0" destOrd="0" presId="urn:microsoft.com/office/officeart/2005/8/layout/bProcess4"/>
    <dgm:cxn modelId="{39AE00CC-AB5E-42EF-BA97-594F2D699567}" type="presOf" srcId="{C543EB98-BF7B-4950-ABB1-CAE641C14669}" destId="{E14DBB16-18EB-41E5-BF58-DB5A6540A3BD}" srcOrd="0" destOrd="0" presId="urn:microsoft.com/office/officeart/2005/8/layout/bProcess4"/>
    <dgm:cxn modelId="{476B7FF1-001B-4E08-AD7D-A423020DE536}" srcId="{068AC1B9-9A70-4C92-AA23-EC65BF6E68ED}" destId="{82E53EDD-FFE4-4D04-92D2-F5714126F97A}" srcOrd="3" destOrd="0" parTransId="{7A0DBB4E-E6EB-4590-8812-085B9F1CF374}" sibTransId="{B0DE8526-3D87-4B67-B8B6-BB29F73DC330}"/>
    <dgm:cxn modelId="{F36C0228-F5F8-4999-B082-0271FFD2B69B}" type="presOf" srcId="{B0DE8526-3D87-4B67-B8B6-BB29F73DC330}" destId="{6CDED561-3303-4B65-8F64-BEFCE1DE0B4B}" srcOrd="0" destOrd="0" presId="urn:microsoft.com/office/officeart/2005/8/layout/bProcess4"/>
    <dgm:cxn modelId="{F0604C7A-49EC-4C3E-9C21-F51EE82283DE}" type="presOf" srcId="{1A8F994F-989F-4048-A486-46A3EB3A80C2}" destId="{96502331-5150-4317-9433-62C9658935E5}" srcOrd="0" destOrd="0" presId="urn:microsoft.com/office/officeart/2005/8/layout/bProcess4"/>
    <dgm:cxn modelId="{2DBD86D2-4F8D-4486-A043-64ED8958E16D}" type="presOf" srcId="{068AC1B9-9A70-4C92-AA23-EC65BF6E68ED}" destId="{E8F6A181-3054-41BA-8546-75498CDA312F}" srcOrd="0" destOrd="0" presId="urn:microsoft.com/office/officeart/2005/8/layout/bProcess4"/>
    <dgm:cxn modelId="{19FA9B8F-439D-49B5-A7EE-E129C3A9B1D9}" srcId="{068AC1B9-9A70-4C92-AA23-EC65BF6E68ED}" destId="{B19E1836-836F-46B4-B81B-5913BDABBF90}" srcOrd="0" destOrd="0" parTransId="{6E160872-EA74-432D-966D-E4C48C4FBC50}" sibTransId="{C584B357-1386-4D7D-A815-159C9D58068C}"/>
    <dgm:cxn modelId="{63E7D1C1-9745-4D29-8795-0C7541AFC6C3}" type="presOf" srcId="{A6693B8F-AA24-4479-8002-35F536A0147C}" destId="{750291D2-CC09-4EF8-B53D-143BB284A1CC}" srcOrd="0" destOrd="0" presId="urn:microsoft.com/office/officeart/2005/8/layout/bProcess4"/>
    <dgm:cxn modelId="{BDB426D2-9000-46D2-B8F8-0982A88ED098}" srcId="{068AC1B9-9A70-4C92-AA23-EC65BF6E68ED}" destId="{E3AB75F7-C9C6-4BA0-BA66-C3CFDA78A92D}" srcOrd="5" destOrd="0" parTransId="{C062CC52-7FF8-4429-BB3A-3D27AC748B0D}" sibTransId="{A6693B8F-AA24-4479-8002-35F536A0147C}"/>
    <dgm:cxn modelId="{44526B6B-B92E-4EED-8856-0AFC9C02D0D1}" type="presParOf" srcId="{E8F6A181-3054-41BA-8546-75498CDA312F}" destId="{6D18C119-BFDD-4684-9EDD-8AEC77A1D7E9}" srcOrd="0" destOrd="0" presId="urn:microsoft.com/office/officeart/2005/8/layout/bProcess4"/>
    <dgm:cxn modelId="{ABCACF4E-A60E-4E71-9A88-8B77FE5812BD}" type="presParOf" srcId="{6D18C119-BFDD-4684-9EDD-8AEC77A1D7E9}" destId="{8FCE87E3-822D-4AA1-BA4D-3DDF715A4075}" srcOrd="0" destOrd="0" presId="urn:microsoft.com/office/officeart/2005/8/layout/bProcess4"/>
    <dgm:cxn modelId="{8E3F693B-3772-41C7-8A84-C54CFDE99C57}" type="presParOf" srcId="{6D18C119-BFDD-4684-9EDD-8AEC77A1D7E9}" destId="{1BDD65A7-64B8-4993-929D-466EE4351340}" srcOrd="1" destOrd="0" presId="urn:microsoft.com/office/officeart/2005/8/layout/bProcess4"/>
    <dgm:cxn modelId="{5BB1691D-F346-4780-934C-1FBA5DD76FBA}" type="presParOf" srcId="{E8F6A181-3054-41BA-8546-75498CDA312F}" destId="{A4B6BCEF-6A3E-4BB0-8D08-451E5BAAC586}" srcOrd="1" destOrd="0" presId="urn:microsoft.com/office/officeart/2005/8/layout/bProcess4"/>
    <dgm:cxn modelId="{22158267-A4EB-4EBD-BB31-95A09593D5E4}" type="presParOf" srcId="{E8F6A181-3054-41BA-8546-75498CDA312F}" destId="{DC4ACA43-9E88-4ED4-BC75-65378CD6CB84}" srcOrd="2" destOrd="0" presId="urn:microsoft.com/office/officeart/2005/8/layout/bProcess4"/>
    <dgm:cxn modelId="{7CA3DBCB-ED15-462C-BA24-8196D71ADF10}" type="presParOf" srcId="{DC4ACA43-9E88-4ED4-BC75-65378CD6CB84}" destId="{B14FF7F2-16AF-40FD-AE98-E45A5D5DA04C}" srcOrd="0" destOrd="0" presId="urn:microsoft.com/office/officeart/2005/8/layout/bProcess4"/>
    <dgm:cxn modelId="{D3580148-92FE-4EF6-965E-D6E65FCD3ECC}" type="presParOf" srcId="{DC4ACA43-9E88-4ED4-BC75-65378CD6CB84}" destId="{96502331-5150-4317-9433-62C9658935E5}" srcOrd="1" destOrd="0" presId="urn:microsoft.com/office/officeart/2005/8/layout/bProcess4"/>
    <dgm:cxn modelId="{0868026B-B1BD-49F8-993B-29FE5D477730}" type="presParOf" srcId="{E8F6A181-3054-41BA-8546-75498CDA312F}" destId="{88C4DAD4-D2B1-40F6-AF12-1C78E70BE6F1}" srcOrd="3" destOrd="0" presId="urn:microsoft.com/office/officeart/2005/8/layout/bProcess4"/>
    <dgm:cxn modelId="{FAECB9A6-FA33-4A27-8445-AEECAEF84C42}" type="presParOf" srcId="{E8F6A181-3054-41BA-8546-75498CDA312F}" destId="{9020C61C-23F7-4596-AE18-FEAC386BCB36}" srcOrd="4" destOrd="0" presId="urn:microsoft.com/office/officeart/2005/8/layout/bProcess4"/>
    <dgm:cxn modelId="{3159972D-9FFA-41FB-837D-363B3A00CF53}" type="presParOf" srcId="{9020C61C-23F7-4596-AE18-FEAC386BCB36}" destId="{42418388-6545-4C62-887F-D412DD277629}" srcOrd="0" destOrd="0" presId="urn:microsoft.com/office/officeart/2005/8/layout/bProcess4"/>
    <dgm:cxn modelId="{EEB7EC0D-20F6-441A-B33E-558645D4D733}" type="presParOf" srcId="{9020C61C-23F7-4596-AE18-FEAC386BCB36}" destId="{E04E3972-BE54-4C88-AD6D-D44FEC19EA82}" srcOrd="1" destOrd="0" presId="urn:microsoft.com/office/officeart/2005/8/layout/bProcess4"/>
    <dgm:cxn modelId="{ADCD32A0-38BA-40AA-A860-6EE1F5F68B2F}" type="presParOf" srcId="{E8F6A181-3054-41BA-8546-75498CDA312F}" destId="{E14DBB16-18EB-41E5-BF58-DB5A6540A3BD}" srcOrd="5" destOrd="0" presId="urn:microsoft.com/office/officeart/2005/8/layout/bProcess4"/>
    <dgm:cxn modelId="{E7D9343A-6103-4BF1-B2A4-634D04EF6BA4}" type="presParOf" srcId="{E8F6A181-3054-41BA-8546-75498CDA312F}" destId="{AB985E70-7804-4AD5-8B13-4558B0F9F3E4}" srcOrd="6" destOrd="0" presId="urn:microsoft.com/office/officeart/2005/8/layout/bProcess4"/>
    <dgm:cxn modelId="{4130DF43-A178-4B59-8CFB-7F19FB5A9DA6}" type="presParOf" srcId="{AB985E70-7804-4AD5-8B13-4558B0F9F3E4}" destId="{40F07708-28AE-419A-8A8F-7C651208E498}" srcOrd="0" destOrd="0" presId="urn:microsoft.com/office/officeart/2005/8/layout/bProcess4"/>
    <dgm:cxn modelId="{9F07F97B-1629-4C4D-9DDA-2D3823B8EB36}" type="presParOf" srcId="{AB985E70-7804-4AD5-8B13-4558B0F9F3E4}" destId="{F87B9C2D-E7BA-4599-A9AA-2373F600BB77}" srcOrd="1" destOrd="0" presId="urn:microsoft.com/office/officeart/2005/8/layout/bProcess4"/>
    <dgm:cxn modelId="{51E1CE9F-E993-472E-AF2D-17C55C20FC1D}" type="presParOf" srcId="{E8F6A181-3054-41BA-8546-75498CDA312F}" destId="{6CDED561-3303-4B65-8F64-BEFCE1DE0B4B}" srcOrd="7" destOrd="0" presId="urn:microsoft.com/office/officeart/2005/8/layout/bProcess4"/>
    <dgm:cxn modelId="{2FF20B8E-4409-465B-8AA8-B53F78631B38}" type="presParOf" srcId="{E8F6A181-3054-41BA-8546-75498CDA312F}" destId="{2E4917C1-E700-4764-AAB7-93ED7AF8EB38}" srcOrd="8" destOrd="0" presId="urn:microsoft.com/office/officeart/2005/8/layout/bProcess4"/>
    <dgm:cxn modelId="{02A519EA-761F-423D-AD5E-B5E3B01E4571}" type="presParOf" srcId="{2E4917C1-E700-4764-AAB7-93ED7AF8EB38}" destId="{D29A09B5-5B6C-45FF-8100-A019CE7A6DCD}" srcOrd="0" destOrd="0" presId="urn:microsoft.com/office/officeart/2005/8/layout/bProcess4"/>
    <dgm:cxn modelId="{A716D023-CCB6-48E9-A598-D38F1671663A}" type="presParOf" srcId="{2E4917C1-E700-4764-AAB7-93ED7AF8EB38}" destId="{FE2F810A-B2F3-4889-8178-8D13F2AC9DE2}" srcOrd="1" destOrd="0" presId="urn:microsoft.com/office/officeart/2005/8/layout/bProcess4"/>
    <dgm:cxn modelId="{E88C8B00-D922-44F9-B984-78A4316C0A44}" type="presParOf" srcId="{E8F6A181-3054-41BA-8546-75498CDA312F}" destId="{C3ED6380-95FF-41DB-A1D1-E29D02FF0036}" srcOrd="9" destOrd="0" presId="urn:microsoft.com/office/officeart/2005/8/layout/bProcess4"/>
    <dgm:cxn modelId="{BDF66B90-3667-4894-B00E-AA4C2D468964}" type="presParOf" srcId="{E8F6A181-3054-41BA-8546-75498CDA312F}" destId="{D092566D-DDFB-4C57-A7B4-15E763955542}" srcOrd="10" destOrd="0" presId="urn:microsoft.com/office/officeart/2005/8/layout/bProcess4"/>
    <dgm:cxn modelId="{58F0ECF1-0367-4236-8713-D7C96A9F1AC9}" type="presParOf" srcId="{D092566D-DDFB-4C57-A7B4-15E763955542}" destId="{F5D8A0D0-36C1-46F9-A73B-899EF4C50249}" srcOrd="0" destOrd="0" presId="urn:microsoft.com/office/officeart/2005/8/layout/bProcess4"/>
    <dgm:cxn modelId="{E4A3E3B5-E5A2-46A6-BDE6-3B96EF502716}" type="presParOf" srcId="{D092566D-DDFB-4C57-A7B4-15E763955542}" destId="{4D5EF4A4-86DA-4B7B-B79F-F17C900AE624}" srcOrd="1" destOrd="0" presId="urn:microsoft.com/office/officeart/2005/8/layout/bProcess4"/>
    <dgm:cxn modelId="{081E572B-ED84-4DA9-A53C-8BCD30CEEBCF}" type="presParOf" srcId="{E8F6A181-3054-41BA-8546-75498CDA312F}" destId="{750291D2-CC09-4EF8-B53D-143BB284A1CC}" srcOrd="11" destOrd="0" presId="urn:microsoft.com/office/officeart/2005/8/layout/bProcess4"/>
    <dgm:cxn modelId="{7937918F-70A5-4345-9E80-B5F75E452E85}" type="presParOf" srcId="{E8F6A181-3054-41BA-8546-75498CDA312F}" destId="{E168E295-CE18-45C3-913F-36E867B6E956}" srcOrd="12" destOrd="0" presId="urn:microsoft.com/office/officeart/2005/8/layout/bProcess4"/>
    <dgm:cxn modelId="{A71C9589-982E-427C-B1BF-A3122956CCED}" type="presParOf" srcId="{E168E295-CE18-45C3-913F-36E867B6E956}" destId="{273F138A-AF6D-4D43-A43D-A1EDA1F6649B}" srcOrd="0" destOrd="0" presId="urn:microsoft.com/office/officeart/2005/8/layout/bProcess4"/>
    <dgm:cxn modelId="{CFECB489-0B97-4872-B8C3-8BDD5CE0E45E}" type="presParOf" srcId="{E168E295-CE18-45C3-913F-36E867B6E956}" destId="{86241010-1349-4971-ABD8-DADF726841B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6BCEF-6A3E-4BB0-8D08-451E5BAAC586}">
      <dsp:nvSpPr>
        <dsp:cNvPr id="0" name=""/>
        <dsp:cNvSpPr/>
      </dsp:nvSpPr>
      <dsp:spPr>
        <a:xfrm rot="5400000">
          <a:off x="-290220" y="949274"/>
          <a:ext cx="1289769" cy="1559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D65A7-64B8-4993-929D-466EE4351340}">
      <dsp:nvSpPr>
        <dsp:cNvPr id="0" name=""/>
        <dsp:cNvSpPr/>
      </dsp:nvSpPr>
      <dsp:spPr>
        <a:xfrm>
          <a:off x="3192" y="121284"/>
          <a:ext cx="1732794" cy="10396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Idea</a:t>
          </a:r>
          <a:endParaRPr lang="es-PR" sz="2800" kern="1200" dirty="0"/>
        </a:p>
      </dsp:txBody>
      <dsp:txXfrm>
        <a:off x="33643" y="151735"/>
        <a:ext cx="1671892" cy="978774"/>
      </dsp:txXfrm>
    </dsp:sp>
    <dsp:sp modelId="{88C4DAD4-D2B1-40F6-AF12-1C78E70BE6F1}">
      <dsp:nvSpPr>
        <dsp:cNvPr id="0" name=""/>
        <dsp:cNvSpPr/>
      </dsp:nvSpPr>
      <dsp:spPr>
        <a:xfrm rot="5400000">
          <a:off x="-290220" y="2248870"/>
          <a:ext cx="1289769" cy="155951"/>
        </a:xfrm>
        <a:prstGeom prst="rect">
          <a:avLst/>
        </a:prstGeom>
        <a:solidFill>
          <a:schemeClr val="accent2">
            <a:hueOff val="-542490"/>
            <a:satOff val="-331"/>
            <a:lumOff val="1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02331-5150-4317-9433-62C9658935E5}">
      <dsp:nvSpPr>
        <dsp:cNvPr id="0" name=""/>
        <dsp:cNvSpPr/>
      </dsp:nvSpPr>
      <dsp:spPr>
        <a:xfrm>
          <a:off x="3192" y="1420880"/>
          <a:ext cx="1732794" cy="1039676"/>
        </a:xfrm>
        <a:prstGeom prst="roundRect">
          <a:avLst>
            <a:gd name="adj" fmla="val 10000"/>
          </a:avLst>
        </a:prstGeom>
        <a:solidFill>
          <a:schemeClr val="accent2">
            <a:hueOff val="-452075"/>
            <a:satOff val="-276"/>
            <a:lumOff val="107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Archivo</a:t>
          </a:r>
          <a:r>
            <a:rPr lang="en-US" sz="2800" kern="1200" dirty="0" smtClean="0"/>
            <a:t> Cad</a:t>
          </a:r>
          <a:endParaRPr lang="es-PR" sz="2800" kern="1200" dirty="0"/>
        </a:p>
      </dsp:txBody>
      <dsp:txXfrm>
        <a:off x="33643" y="1451331"/>
        <a:ext cx="1671892" cy="978774"/>
      </dsp:txXfrm>
    </dsp:sp>
    <dsp:sp modelId="{E14DBB16-18EB-41E5-BF58-DB5A6540A3BD}">
      <dsp:nvSpPr>
        <dsp:cNvPr id="0" name=""/>
        <dsp:cNvSpPr/>
      </dsp:nvSpPr>
      <dsp:spPr>
        <a:xfrm>
          <a:off x="359577" y="2898668"/>
          <a:ext cx="2294790" cy="155951"/>
        </a:xfrm>
        <a:prstGeom prst="rect">
          <a:avLst/>
        </a:prstGeom>
        <a:solidFill>
          <a:schemeClr val="accent2">
            <a:hueOff val="-1084980"/>
            <a:satOff val="-662"/>
            <a:lumOff val="2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E3972-BE54-4C88-AD6D-D44FEC19EA82}">
      <dsp:nvSpPr>
        <dsp:cNvPr id="0" name=""/>
        <dsp:cNvSpPr/>
      </dsp:nvSpPr>
      <dsp:spPr>
        <a:xfrm>
          <a:off x="3192" y="2720475"/>
          <a:ext cx="1732794" cy="1039676"/>
        </a:xfrm>
        <a:prstGeom prst="roundRect">
          <a:avLst>
            <a:gd name="adj" fmla="val 10000"/>
          </a:avLst>
        </a:prstGeom>
        <a:solidFill>
          <a:schemeClr val="accent2">
            <a:hueOff val="-904150"/>
            <a:satOff val="-552"/>
            <a:lumOff val="21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File STL</a:t>
          </a:r>
          <a:endParaRPr lang="es-PR" sz="2800" kern="1200" dirty="0"/>
        </a:p>
      </dsp:txBody>
      <dsp:txXfrm>
        <a:off x="33643" y="2750926"/>
        <a:ext cx="1671892" cy="978774"/>
      </dsp:txXfrm>
    </dsp:sp>
    <dsp:sp modelId="{6CDED561-3303-4B65-8F64-BEFCE1DE0B4B}">
      <dsp:nvSpPr>
        <dsp:cNvPr id="0" name=""/>
        <dsp:cNvSpPr/>
      </dsp:nvSpPr>
      <dsp:spPr>
        <a:xfrm rot="16200000">
          <a:off x="2014396" y="2248870"/>
          <a:ext cx="1289769" cy="155951"/>
        </a:xfrm>
        <a:prstGeom prst="rect">
          <a:avLst/>
        </a:prstGeom>
        <a:solidFill>
          <a:schemeClr val="accent2">
            <a:hueOff val="-1627470"/>
            <a:satOff val="-994"/>
            <a:lumOff val="3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B9C2D-E7BA-4599-A9AA-2373F600BB77}">
      <dsp:nvSpPr>
        <dsp:cNvPr id="0" name=""/>
        <dsp:cNvSpPr/>
      </dsp:nvSpPr>
      <dsp:spPr>
        <a:xfrm>
          <a:off x="2307809" y="2720475"/>
          <a:ext cx="1732794" cy="1039676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Slicer</a:t>
          </a:r>
          <a:endParaRPr lang="es-PR" sz="2800" kern="1200" dirty="0"/>
        </a:p>
      </dsp:txBody>
      <dsp:txXfrm>
        <a:off x="2338260" y="2750926"/>
        <a:ext cx="1671892" cy="978774"/>
      </dsp:txXfrm>
    </dsp:sp>
    <dsp:sp modelId="{C3ED6380-95FF-41DB-A1D1-E29D02FF0036}">
      <dsp:nvSpPr>
        <dsp:cNvPr id="0" name=""/>
        <dsp:cNvSpPr/>
      </dsp:nvSpPr>
      <dsp:spPr>
        <a:xfrm rot="16200000">
          <a:off x="2014396" y="949274"/>
          <a:ext cx="1289769" cy="155951"/>
        </a:xfrm>
        <a:prstGeom prst="rect">
          <a:avLst/>
        </a:prstGeom>
        <a:solidFill>
          <a:schemeClr val="accent2">
            <a:hueOff val="-2169960"/>
            <a:satOff val="-1325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F810A-B2F3-4889-8178-8D13F2AC9DE2}">
      <dsp:nvSpPr>
        <dsp:cNvPr id="0" name=""/>
        <dsp:cNvSpPr/>
      </dsp:nvSpPr>
      <dsp:spPr>
        <a:xfrm>
          <a:off x="2307809" y="1420880"/>
          <a:ext cx="1732794" cy="1039676"/>
        </a:xfrm>
        <a:prstGeom prst="roundRect">
          <a:avLst>
            <a:gd name="adj" fmla="val 10000"/>
          </a:avLst>
        </a:prstGeom>
        <a:solidFill>
          <a:schemeClr val="accent2">
            <a:hueOff val="-1808300"/>
            <a:satOff val="-1104"/>
            <a:lumOff val="4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GCode</a:t>
          </a:r>
          <a:endParaRPr lang="es-PR" sz="2800" kern="1200" dirty="0"/>
        </a:p>
      </dsp:txBody>
      <dsp:txXfrm>
        <a:off x="2338260" y="1451331"/>
        <a:ext cx="1671892" cy="978774"/>
      </dsp:txXfrm>
    </dsp:sp>
    <dsp:sp modelId="{750291D2-CC09-4EF8-B53D-143BB284A1CC}">
      <dsp:nvSpPr>
        <dsp:cNvPr id="0" name=""/>
        <dsp:cNvSpPr/>
      </dsp:nvSpPr>
      <dsp:spPr>
        <a:xfrm>
          <a:off x="2664194" y="299476"/>
          <a:ext cx="2294790" cy="155951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EF4A4-86DA-4B7B-B79F-F17C900AE624}">
      <dsp:nvSpPr>
        <dsp:cNvPr id="0" name=""/>
        <dsp:cNvSpPr/>
      </dsp:nvSpPr>
      <dsp:spPr>
        <a:xfrm>
          <a:off x="2307809" y="121284"/>
          <a:ext cx="1732794" cy="1039676"/>
        </a:xfrm>
        <a:prstGeom prst="roundRect">
          <a:avLst>
            <a:gd name="adj" fmla="val 10000"/>
          </a:avLst>
        </a:prstGeom>
        <a:solidFill>
          <a:schemeClr val="accent2">
            <a:hueOff val="-2260375"/>
            <a:satOff val="-1380"/>
            <a:lumOff val="5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3d Printer</a:t>
          </a:r>
          <a:endParaRPr lang="es-PR" sz="2800" kern="1200" dirty="0"/>
        </a:p>
      </dsp:txBody>
      <dsp:txXfrm>
        <a:off x="2338260" y="151735"/>
        <a:ext cx="1671892" cy="978774"/>
      </dsp:txXfrm>
    </dsp:sp>
    <dsp:sp modelId="{86241010-1349-4971-ABD8-DADF726841BF}">
      <dsp:nvSpPr>
        <dsp:cNvPr id="0" name=""/>
        <dsp:cNvSpPr/>
      </dsp:nvSpPr>
      <dsp:spPr>
        <a:xfrm>
          <a:off x="4612425" y="121284"/>
          <a:ext cx="1732794" cy="1039676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Objetivo</a:t>
          </a:r>
          <a:endParaRPr lang="es-PR" sz="2800" kern="1200" dirty="0"/>
        </a:p>
      </dsp:txBody>
      <dsp:txXfrm>
        <a:off x="4642876" y="151735"/>
        <a:ext cx="1671892" cy="978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kerbot.com/tutorials/openscad2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ri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kerbot.com/tutorials/openscad-tutorials/" TargetMode="External"/><Relationship Id="rId2" Type="http://schemas.openxmlformats.org/officeDocument/2006/relationships/hyperlink" Target="http://www.openscad.org/document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scad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Modelaje 3d usando </a:t>
            </a:r>
            <a:r>
              <a:rPr lang="es-PR" dirty="0" err="1" smtClean="0"/>
              <a:t>OpenScad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Procedimiento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El estudiante hará los ejercicios asignados</a:t>
            </a:r>
          </a:p>
          <a:p>
            <a:r>
              <a:rPr lang="es-PR" dirty="0" smtClean="0"/>
              <a:t>Demostraremos conceptos importantes en la clase.</a:t>
            </a:r>
          </a:p>
          <a:p>
            <a:r>
              <a:rPr lang="es-PR" dirty="0" smtClean="0"/>
              <a:t>Debe salir con varios ejemplos en </a:t>
            </a:r>
            <a:r>
              <a:rPr lang="es-PR" dirty="0" err="1" smtClean="0"/>
              <a:t>stl</a:t>
            </a:r>
            <a:endParaRPr lang="es-PR" dirty="0" smtClean="0"/>
          </a:p>
          <a:p>
            <a:r>
              <a:rPr lang="en-US" dirty="0" err="1" smtClean="0"/>
              <a:t>Empezaremos</a:t>
            </a:r>
            <a:r>
              <a:rPr lang="en-US" dirty="0" smtClean="0"/>
              <a:t> un </a:t>
            </a:r>
            <a:r>
              <a:rPr lang="en-US" dirty="0" err="1" smtClean="0"/>
              <a:t>repositorio</a:t>
            </a:r>
            <a:r>
              <a:rPr lang="en-US" dirty="0" smtClean="0"/>
              <a:t> de .</a:t>
            </a:r>
            <a:r>
              <a:rPr lang="en-US" dirty="0" err="1" smtClean="0"/>
              <a:t>scad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quieran</a:t>
            </a:r>
            <a:r>
              <a:rPr lang="en-US" dirty="0" smtClean="0"/>
              <a:t> </a:t>
            </a:r>
            <a:r>
              <a:rPr lang="en-US" dirty="0" err="1" smtClean="0"/>
              <a:t>compartir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816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modelaje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3d?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representamos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superficie</a:t>
            </a:r>
            <a:r>
              <a:rPr lang="en-US" dirty="0" smtClean="0"/>
              <a:t> 3dimensional </a:t>
            </a:r>
            <a:r>
              <a:rPr lang="en-US" dirty="0" err="1" smtClean="0"/>
              <a:t>mediante</a:t>
            </a:r>
            <a:r>
              <a:rPr lang="en-US" dirty="0" smtClean="0"/>
              <a:t> software.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Scad</a:t>
            </a:r>
            <a:r>
              <a:rPr lang="en-US" dirty="0" smtClean="0"/>
              <a:t> – </a:t>
            </a:r>
            <a:r>
              <a:rPr lang="en-US" dirty="0" err="1" smtClean="0"/>
              <a:t>Utiliza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declarativo</a:t>
            </a:r>
            <a:endParaRPr lang="en-US" dirty="0" smtClean="0"/>
          </a:p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objectos</a:t>
            </a:r>
            <a:r>
              <a:rPr lang="en-US" dirty="0" smtClean="0"/>
              <a:t> </a:t>
            </a:r>
            <a:r>
              <a:rPr lang="en-US" dirty="0" err="1" smtClean="0"/>
              <a:t>parametricos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3d</a:t>
            </a:r>
          </a:p>
          <a:p>
            <a:r>
              <a:rPr lang="en-US" dirty="0" err="1" smtClean="0"/>
              <a:t>Extruir</a:t>
            </a:r>
            <a:r>
              <a:rPr lang="en-US" dirty="0" smtClean="0"/>
              <a:t> </a:t>
            </a:r>
            <a:r>
              <a:rPr lang="en-US" dirty="0" err="1" smtClean="0"/>
              <a:t>dibujos</a:t>
            </a:r>
            <a:r>
              <a:rPr lang="en-US" dirty="0" smtClean="0"/>
              <a:t> 2d a la </a:t>
            </a:r>
            <a:r>
              <a:rPr lang="en-US" dirty="0" err="1" smtClean="0"/>
              <a:t>tercera</a:t>
            </a:r>
            <a:r>
              <a:rPr lang="en-US" dirty="0" smtClean="0"/>
              <a:t> dimension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975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Proceso</a:t>
            </a:r>
            <a:r>
              <a:rPr lang="en-US" dirty="0" smtClean="0"/>
              <a:t> de 3d Printing</a:t>
            </a:r>
            <a:endParaRPr lang="es-P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747819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09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empezar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Abran</a:t>
            </a:r>
            <a:r>
              <a:rPr lang="en-US" dirty="0" smtClean="0"/>
              <a:t> Open </a:t>
            </a:r>
            <a:r>
              <a:rPr lang="en-US" dirty="0" err="1" smtClean="0"/>
              <a:t>Scad</a:t>
            </a:r>
            <a:endParaRPr lang="en-US" dirty="0" smtClean="0"/>
          </a:p>
          <a:p>
            <a:r>
              <a:rPr lang="en-US" dirty="0" err="1" smtClean="0"/>
              <a:t>Denle</a:t>
            </a:r>
            <a:r>
              <a:rPr lang="en-US" dirty="0" smtClean="0"/>
              <a:t> File Examples y </a:t>
            </a:r>
            <a:r>
              <a:rPr lang="en-US" dirty="0" err="1" smtClean="0"/>
              <a:t>selecionen</a:t>
            </a:r>
            <a:r>
              <a:rPr lang="en-US" dirty="0" smtClean="0"/>
              <a:t> 001</a:t>
            </a:r>
          </a:p>
          <a:p>
            <a:r>
              <a:rPr lang="en-US" dirty="0" err="1" smtClean="0"/>
              <a:t>Luego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llene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opriman</a:t>
            </a:r>
            <a:r>
              <a:rPr lang="en-US" dirty="0" smtClean="0"/>
              <a:t> F6</a:t>
            </a:r>
          </a:p>
          <a:p>
            <a:r>
              <a:rPr lang="en-US" dirty="0" err="1" smtClean="0"/>
              <a:t>Felicidades</a:t>
            </a:r>
            <a:r>
              <a:rPr lang="en-US" dirty="0" smtClean="0"/>
              <a:t> </a:t>
            </a:r>
            <a:r>
              <a:rPr lang="en-US" dirty="0" err="1" smtClean="0"/>
              <a:t>compilaron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primer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178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Cubo</a:t>
            </a:r>
            <a:endParaRPr lang="en-US" dirty="0" smtClean="0"/>
          </a:p>
          <a:p>
            <a:r>
              <a:rPr lang="en-US" dirty="0" err="1" smtClean="0"/>
              <a:t>Esfera</a:t>
            </a:r>
            <a:endParaRPr lang="en-US" dirty="0" smtClean="0"/>
          </a:p>
          <a:p>
            <a:r>
              <a:rPr lang="en-US" dirty="0" err="1" smtClean="0"/>
              <a:t>Cilindro</a:t>
            </a:r>
            <a:endParaRPr lang="en-US" dirty="0" smtClean="0"/>
          </a:p>
          <a:p>
            <a:r>
              <a:rPr lang="en-US" dirty="0" err="1" smtClean="0"/>
              <a:t>Poliedro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544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Cubo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lang="en-US" dirty="0" err="1" smtClean="0"/>
              <a:t>Tiene</a:t>
            </a:r>
            <a:r>
              <a:rPr lang="en-US" dirty="0" smtClean="0"/>
              <a:t> 6 </a:t>
            </a:r>
            <a:r>
              <a:rPr lang="en-US" dirty="0" err="1" smtClean="0"/>
              <a:t>lados</a:t>
            </a:r>
            <a:endParaRPr lang="en-US" dirty="0"/>
          </a:p>
          <a:p>
            <a:r>
              <a:rPr lang="en-US" dirty="0" smtClean="0"/>
              <a:t>Su </a:t>
            </a:r>
            <a:r>
              <a:rPr lang="en-US" dirty="0" err="1" smtClean="0"/>
              <a:t>funcion</a:t>
            </a:r>
            <a:r>
              <a:rPr lang="en-US" dirty="0" smtClean="0"/>
              <a:t> para </a:t>
            </a:r>
            <a:r>
              <a:rPr lang="en-US" dirty="0" err="1" smtClean="0"/>
              <a:t>invocarlo</a:t>
            </a:r>
            <a:r>
              <a:rPr lang="es-PR" dirty="0" smtClean="0"/>
              <a:t> es</a:t>
            </a:r>
          </a:p>
          <a:p>
            <a:r>
              <a:rPr lang="en-US" dirty="0" smtClean="0"/>
              <a:t>cube(5);</a:t>
            </a:r>
          </a:p>
          <a:p>
            <a:r>
              <a:rPr lang="en-US" dirty="0"/>
              <a:t>El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openscad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punto</a:t>
            </a:r>
            <a:r>
              <a:rPr lang="en-US" dirty="0" smtClean="0"/>
              <a:t> no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endParaRPr lang="en-US" dirty="0" smtClean="0"/>
          </a:p>
          <a:p>
            <a:r>
              <a:rPr lang="en-US" dirty="0" err="1" smtClean="0"/>
              <a:t>Parametros</a:t>
            </a:r>
            <a:endParaRPr lang="en-US" dirty="0" smtClean="0"/>
          </a:p>
          <a:p>
            <a:pPr lvl="1"/>
            <a:r>
              <a:rPr lang="en-US" dirty="0" err="1"/>
              <a:t>tamaño</a:t>
            </a:r>
            <a:endParaRPr lang="en-US" dirty="0" smtClean="0"/>
          </a:p>
          <a:p>
            <a:pPr lvl="2"/>
            <a:r>
              <a:rPr lang="en-US" dirty="0" smtClean="0"/>
              <a:t>size = 5  o size =[5,5,5]</a:t>
            </a:r>
          </a:p>
          <a:p>
            <a:pPr lvl="1"/>
            <a:r>
              <a:rPr lang="en-US" dirty="0" err="1" smtClean="0"/>
              <a:t>centro</a:t>
            </a:r>
            <a:r>
              <a:rPr lang="en-US" dirty="0" smtClean="0"/>
              <a:t> –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alinear</a:t>
            </a:r>
            <a:r>
              <a:rPr lang="en-US" dirty="0" smtClean="0"/>
              <a:t> al </a:t>
            </a:r>
            <a:r>
              <a:rPr lang="en-US" dirty="0" err="1" smtClean="0"/>
              <a:t>centro</a:t>
            </a:r>
            <a:r>
              <a:rPr lang="en-US" dirty="0" smtClean="0"/>
              <a:t> o con la </a:t>
            </a:r>
            <a:r>
              <a:rPr lang="en-US" dirty="0" err="1" smtClean="0"/>
              <a:t>esquina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0,0,0</a:t>
            </a:r>
          </a:p>
          <a:p>
            <a:pPr lvl="2"/>
            <a:r>
              <a:rPr lang="en-US" dirty="0" smtClean="0"/>
              <a:t>Center = true o false</a:t>
            </a:r>
          </a:p>
        </p:txBody>
      </p:sp>
    </p:spTree>
    <p:extLst>
      <p:ext uri="{BB962C8B-B14F-4D97-AF65-F5344CB8AC3E}">
        <p14:creationId xmlns:p14="http://schemas.microsoft.com/office/powerpoint/2010/main" val="30751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Esfera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bola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“</a:t>
            </a:r>
            <a:r>
              <a:rPr lang="en-US" dirty="0" err="1" smtClean="0"/>
              <a:t>teselacion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sphere(5)</a:t>
            </a:r>
          </a:p>
          <a:p>
            <a:r>
              <a:rPr lang="en-US" dirty="0" err="1"/>
              <a:t>Parametros</a:t>
            </a:r>
            <a:endParaRPr lang="en-US" dirty="0"/>
          </a:p>
          <a:p>
            <a:pPr lvl="1"/>
            <a:r>
              <a:rPr lang="en-US" dirty="0" smtClean="0"/>
              <a:t>Radius</a:t>
            </a:r>
            <a:endParaRPr lang="en-US" dirty="0"/>
          </a:p>
          <a:p>
            <a:pPr lvl="2"/>
            <a:r>
              <a:rPr lang="en-US" dirty="0" smtClean="0"/>
              <a:t>r= 5</a:t>
            </a:r>
          </a:p>
          <a:p>
            <a:pPr lvl="1"/>
            <a:r>
              <a:rPr lang="en-US" dirty="0" smtClean="0"/>
              <a:t>Resolution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fn</a:t>
            </a:r>
            <a:r>
              <a:rPr lang="en-US" dirty="0" smtClean="0"/>
              <a:t> =100</a:t>
            </a: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3973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Cilindro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Tiene</a:t>
            </a:r>
            <a:r>
              <a:rPr lang="en-US" dirty="0" smtClean="0"/>
              <a:t> dos radios(</a:t>
            </a:r>
            <a:r>
              <a:rPr lang="en-US" dirty="0" err="1" smtClean="0"/>
              <a:t>circulos</a:t>
            </a:r>
            <a:r>
              <a:rPr lang="en-US" dirty="0" smtClean="0"/>
              <a:t>)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endParaRPr lang="en-US" dirty="0" smtClean="0"/>
          </a:p>
          <a:p>
            <a:r>
              <a:rPr lang="en-US" dirty="0" smtClean="0"/>
              <a:t>cylinder(10,20);</a:t>
            </a:r>
          </a:p>
          <a:p>
            <a:r>
              <a:rPr lang="en-US" dirty="0" err="1" smtClean="0"/>
              <a:t>Parametros</a:t>
            </a:r>
            <a:endParaRPr lang="en-US" dirty="0" smtClean="0"/>
          </a:p>
          <a:p>
            <a:pPr lvl="1"/>
            <a:r>
              <a:rPr lang="en-US" dirty="0" smtClean="0"/>
              <a:t>Radius 1 y 2</a:t>
            </a:r>
          </a:p>
          <a:p>
            <a:pPr lvl="2"/>
            <a:r>
              <a:rPr lang="en-US" dirty="0" smtClean="0"/>
              <a:t>r1=10</a:t>
            </a:r>
          </a:p>
          <a:p>
            <a:pPr lvl="2"/>
            <a:r>
              <a:rPr lang="en-US" dirty="0" smtClean="0"/>
              <a:t>r2 =10</a:t>
            </a:r>
          </a:p>
          <a:p>
            <a:pPr lvl="1"/>
            <a:r>
              <a:rPr lang="en-US" dirty="0" smtClean="0"/>
              <a:t>Height</a:t>
            </a:r>
          </a:p>
          <a:p>
            <a:pPr lvl="2"/>
            <a:r>
              <a:rPr lang="en-US" dirty="0" smtClean="0"/>
              <a:t>h = 20</a:t>
            </a:r>
          </a:p>
          <a:p>
            <a:pPr lvl="1"/>
            <a:r>
              <a:rPr lang="en-US" dirty="0" err="1" smtClean="0"/>
              <a:t>Resolucion</a:t>
            </a:r>
            <a:endParaRPr lang="en-US" dirty="0" smtClean="0"/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fn</a:t>
            </a:r>
            <a:r>
              <a:rPr lang="en-US" dirty="0" smtClean="0"/>
              <a:t>=20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9225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Poliedro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mas </a:t>
            </a:r>
            <a:r>
              <a:rPr lang="en-US" dirty="0" err="1" smtClean="0"/>
              <a:t>complicada</a:t>
            </a:r>
            <a:endParaRPr lang="en-US" dirty="0"/>
          </a:p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declarer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triangulos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superficie</a:t>
            </a:r>
            <a:r>
              <a:rPr lang="en-US" dirty="0" smtClean="0"/>
              <a:t> </a:t>
            </a:r>
            <a:r>
              <a:rPr lang="en-US" dirty="0" err="1" smtClean="0"/>
              <a:t>cerrada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Tiene</a:t>
            </a:r>
            <a:r>
              <a:rPr lang="en-US" dirty="0" smtClean="0"/>
              <a:t> dos </a:t>
            </a:r>
            <a:r>
              <a:rPr lang="en-US" dirty="0" err="1" smtClean="0"/>
              <a:t>conjuntos</a:t>
            </a:r>
            <a:endParaRPr lang="en-US" dirty="0" smtClean="0"/>
          </a:p>
          <a:p>
            <a:pPr lvl="1"/>
            <a:r>
              <a:rPr lang="en-US" dirty="0" err="1" smtClean="0"/>
              <a:t>Puntos</a:t>
            </a:r>
            <a:r>
              <a:rPr lang="en-US" dirty="0" smtClean="0"/>
              <a:t> – vertices del </a:t>
            </a:r>
            <a:r>
              <a:rPr lang="en-US" dirty="0" err="1" smtClean="0"/>
              <a:t>triangulo</a:t>
            </a:r>
            <a:endParaRPr lang="en-US" dirty="0" smtClean="0"/>
          </a:p>
          <a:p>
            <a:pPr lvl="1"/>
            <a:r>
              <a:rPr lang="en-US" dirty="0" smtClean="0"/>
              <a:t>Triangles o faces– </a:t>
            </a:r>
            <a:r>
              <a:rPr lang="en-US" dirty="0" err="1" smtClean="0"/>
              <a:t>Explica</a:t>
            </a:r>
            <a:r>
              <a:rPr lang="en-US" dirty="0" smtClean="0"/>
              <a:t> la </a:t>
            </a:r>
            <a:r>
              <a:rPr lang="en-US" dirty="0" err="1" smtClean="0"/>
              <a:t>asociacion</a:t>
            </a:r>
            <a:r>
              <a:rPr lang="en-US" dirty="0" smtClean="0"/>
              <a:t> de los </a:t>
            </a:r>
            <a:r>
              <a:rPr lang="en-US" dirty="0" err="1" smtClean="0"/>
              <a:t>puntos</a:t>
            </a:r>
            <a:r>
              <a:rPr lang="en-US" dirty="0" smtClean="0"/>
              <a:t> para </a:t>
            </a:r>
            <a:r>
              <a:rPr lang="en-US" dirty="0" err="1" smtClean="0"/>
              <a:t>formar</a:t>
            </a:r>
            <a:r>
              <a:rPr lang="en-US" dirty="0" smtClean="0"/>
              <a:t> un </a:t>
            </a:r>
            <a:r>
              <a:rPr lang="en-US" dirty="0" err="1" smtClean="0"/>
              <a:t>triangulo</a:t>
            </a:r>
            <a:endParaRPr lang="en-US" dirty="0" smtClean="0"/>
          </a:p>
          <a:p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la </a:t>
            </a:r>
            <a:r>
              <a:rPr lang="en-US" dirty="0" err="1" smtClean="0"/>
              <a:t>regla</a:t>
            </a:r>
            <a:r>
              <a:rPr lang="en-US" dirty="0" smtClean="0"/>
              <a:t> de la </a:t>
            </a:r>
            <a:r>
              <a:rPr lang="en-US" dirty="0" err="1" smtClean="0"/>
              <a:t>mano</a:t>
            </a:r>
            <a:r>
              <a:rPr lang="en-US" dirty="0" smtClean="0"/>
              <a:t> </a:t>
            </a:r>
            <a:r>
              <a:rPr lang="en-US" dirty="0" err="1" smtClean="0"/>
              <a:t>derecha</a:t>
            </a:r>
            <a:r>
              <a:rPr lang="en-US" dirty="0" smtClean="0"/>
              <a:t> con </a:t>
            </a:r>
            <a:r>
              <a:rPr lang="en-US" dirty="0" err="1" smtClean="0"/>
              <a:t>su</a:t>
            </a:r>
            <a:r>
              <a:rPr lang="en-US" dirty="0" smtClean="0"/>
              <a:t> vector perpendicular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afuera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4710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Poliedro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Piramide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polyhedron(</a:t>
            </a:r>
          </a:p>
          <a:p>
            <a:pPr marL="0" indent="0">
              <a:buNone/>
            </a:pPr>
            <a:r>
              <a:rPr lang="en-US" dirty="0"/>
              <a:t>  points=[ [10,10,0],[10,-10,0],[-10,-10,0],[-10,10,0], // the four points at base</a:t>
            </a:r>
          </a:p>
          <a:p>
            <a:pPr marL="0" indent="0">
              <a:buNone/>
            </a:pPr>
            <a:r>
              <a:rPr lang="en-US" dirty="0"/>
              <a:t>           [0,0,10]  ],                                 // the apex point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triangles=[ </a:t>
            </a:r>
            <a:r>
              <a:rPr lang="en-US" dirty="0"/>
              <a:t>[0,1,4],[1,2,4],[2,3,4],[3,0,4],              // each triangle side</a:t>
            </a:r>
          </a:p>
          <a:p>
            <a:pPr marL="0" indent="0">
              <a:buNone/>
            </a:pPr>
            <a:r>
              <a:rPr lang="en-US" dirty="0"/>
              <a:t>              [1,0,3],[2,1,3] ]                         // two triangles for square base</a:t>
            </a:r>
          </a:p>
          <a:p>
            <a:pPr marL="0" indent="0">
              <a:buNone/>
            </a:pPr>
            <a:r>
              <a:rPr lang="en-US" dirty="0"/>
              <a:t> );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2952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primera</a:t>
            </a:r>
            <a:r>
              <a:rPr lang="en-US" dirty="0" smtClean="0"/>
              <a:t> function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function del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manipulacion</a:t>
            </a:r>
            <a:endParaRPr lang="en-US" dirty="0" smtClean="0"/>
          </a:p>
          <a:p>
            <a:r>
              <a:rPr lang="en-US" dirty="0" smtClean="0"/>
              <a:t>Su </a:t>
            </a: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translate([0,0,0]) los </a:t>
            </a:r>
            <a:r>
              <a:rPr lang="en-US" dirty="0" err="1" smtClean="0"/>
              <a:t>valores</a:t>
            </a:r>
            <a:r>
              <a:rPr lang="en-US" dirty="0" smtClean="0"/>
              <a:t> son para x, y ,z</a:t>
            </a:r>
          </a:p>
          <a:p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decimals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necesitan</a:t>
            </a:r>
            <a:r>
              <a:rPr lang="en-US" dirty="0" smtClean="0"/>
              <a:t> mayor precision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8613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unir</a:t>
            </a:r>
            <a:r>
              <a:rPr lang="en-US" dirty="0" smtClean="0"/>
              <a:t> la </a:t>
            </a:r>
            <a:r>
              <a:rPr lang="en-US" dirty="0" err="1" smtClean="0"/>
              <a:t>superficie</a:t>
            </a:r>
            <a:r>
              <a:rPr lang="en-US" dirty="0" smtClean="0"/>
              <a:t> de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disparejos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le </a:t>
            </a:r>
            <a:r>
              <a:rPr lang="en-US" dirty="0" err="1" smtClean="0"/>
              <a:t>aplica</a:t>
            </a:r>
            <a:r>
              <a:rPr lang="en-US" dirty="0" smtClean="0"/>
              <a:t> a </a:t>
            </a:r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los parenthesis</a:t>
            </a:r>
          </a:p>
          <a:p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s-PR" dirty="0" err="1"/>
              <a:t>union</a:t>
            </a:r>
            <a:r>
              <a:rPr lang="es-PR" dirty="0"/>
              <a:t>(){</a:t>
            </a:r>
          </a:p>
          <a:p>
            <a:pPr marL="0" indent="0">
              <a:buNone/>
            </a:pPr>
            <a:r>
              <a:rPr lang="es-PR" dirty="0" err="1"/>
              <a:t>sphere</a:t>
            </a:r>
            <a:r>
              <a:rPr lang="es-PR" dirty="0"/>
              <a:t>(6);</a:t>
            </a:r>
          </a:p>
          <a:p>
            <a:pPr marL="0" indent="0">
              <a:buNone/>
            </a:pPr>
            <a:r>
              <a:rPr lang="es-PR" dirty="0"/>
              <a:t>cube (5);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/>
              <a:t/>
            </a:r>
            <a:br>
              <a:rPr lang="es-PR" dirty="0"/>
            </a:b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3737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http://www.makerbot.com/tutorials/openscad2d</a:t>
            </a:r>
            <a:r>
              <a:rPr lang="es-PR" dirty="0" smtClean="0">
                <a:hlinkClick r:id="rId2"/>
              </a:rPr>
              <a:t>/</a:t>
            </a:r>
            <a:endParaRPr lang="es-PR" dirty="0" smtClean="0"/>
          </a:p>
          <a:p>
            <a:r>
              <a:rPr lang="en-US" dirty="0" err="1" smtClean="0"/>
              <a:t>Tutoriales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interesantes</a:t>
            </a:r>
            <a:endParaRPr lang="en-US" dirty="0" smtClean="0"/>
          </a:p>
          <a:p>
            <a:pPr lvl="1"/>
            <a:r>
              <a:rPr lang="es-PR" dirty="0"/>
              <a:t>http://blog.cubehero.com/category/openscad/</a:t>
            </a:r>
            <a:endParaRPr lang="es-PR" dirty="0" smtClean="0"/>
          </a:p>
          <a:p>
            <a:r>
              <a:rPr lang="es-PR" dirty="0" smtClean="0"/>
              <a:t>Para </a:t>
            </a:r>
            <a:r>
              <a:rPr lang="es-PR" dirty="0" smtClean="0"/>
              <a:t>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1: Introducción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¿Quién es el instructor?.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Objetivos del curso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Materiales y metodología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Instalación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Cubo y esfera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primitivos</a:t>
            </a:r>
            <a:endParaRPr lang="es-PR" sz="2400" dirty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lang="es-PR" dirty="0" smtClean="0"/>
              <a:t>5 años en Microsoft </a:t>
            </a:r>
            <a:r>
              <a:rPr lang="es-PR" dirty="0"/>
              <a:t>SDE(4 </a:t>
            </a:r>
            <a:r>
              <a:rPr lang="es-PR" dirty="0" smtClean="0"/>
              <a:t>años), SDET </a:t>
            </a:r>
            <a:r>
              <a:rPr lang="es-PR" dirty="0"/>
              <a:t>Lead(1.5 años )</a:t>
            </a:r>
            <a:endParaRPr lang="es-PR" dirty="0" smtClean="0"/>
          </a:p>
          <a:p>
            <a:r>
              <a:rPr lang="es-PR" dirty="0" smtClean="0"/>
              <a:t>2 años en un “</a:t>
            </a:r>
            <a:r>
              <a:rPr lang="es-PR" dirty="0" err="1" smtClean="0"/>
              <a:t>startup</a:t>
            </a:r>
            <a:r>
              <a:rPr lang="es-PR" dirty="0" smtClean="0"/>
              <a:t>” medico(EMR)</a:t>
            </a:r>
          </a:p>
          <a:p>
            <a:r>
              <a:rPr lang="es-PR" dirty="0" smtClean="0"/>
              <a:t>Trabaja en </a:t>
            </a:r>
            <a:r>
              <a:rPr lang="es-PR" dirty="0" smtClean="0">
                <a:hlinkClick r:id="rId2"/>
              </a:rPr>
              <a:t>www.georiot.com</a:t>
            </a:r>
            <a:r>
              <a:rPr lang="es-PR" dirty="0" smtClean="0"/>
              <a:t> (2 años</a:t>
            </a:r>
            <a:r>
              <a:rPr lang="es-PR" dirty="0" smtClean="0"/>
              <a:t>)</a:t>
            </a:r>
          </a:p>
          <a:p>
            <a:r>
              <a:rPr lang="en-US" dirty="0" smtClean="0"/>
              <a:t>3d modeling </a:t>
            </a:r>
            <a:r>
              <a:rPr lang="en-US" dirty="0"/>
              <a:t>4 </a:t>
            </a:r>
            <a:r>
              <a:rPr lang="en-US" dirty="0" err="1" smtClean="0"/>
              <a:t>años</a:t>
            </a:r>
            <a:r>
              <a:rPr lang="en-US" dirty="0" smtClean="0"/>
              <a:t> -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gadgeteer</a:t>
            </a:r>
            <a:endParaRPr lang="en-US" dirty="0" smtClean="0"/>
          </a:p>
          <a:p>
            <a:r>
              <a:rPr lang="en-US" dirty="0" err="1" smtClean="0"/>
              <a:t>Usa</a:t>
            </a:r>
            <a:r>
              <a:rPr lang="en-US" dirty="0" smtClean="0"/>
              <a:t> Blender y </a:t>
            </a:r>
            <a:r>
              <a:rPr lang="en-US" dirty="0" err="1" smtClean="0"/>
              <a:t>OpenScad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qui Tealight 3d prin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87411"/>
            <a:ext cx="4111625" cy="30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ino Bird 3d prin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3123347" cy="232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attle Silouette 3d prin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3197225" cy="23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Un poco de información sobre ustedes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Nombre</a:t>
            </a:r>
          </a:p>
          <a:p>
            <a:r>
              <a:rPr lang="es-PR" dirty="0" smtClean="0"/>
              <a:t>¿Que hacen al momento?</a:t>
            </a:r>
          </a:p>
          <a:p>
            <a:r>
              <a:rPr lang="es-PR" dirty="0" smtClean="0"/>
              <a:t>¿Porque les interesa tomar el curso?</a:t>
            </a:r>
          </a:p>
          <a:p>
            <a:endParaRPr lang="es-PR" dirty="0" smtClean="0"/>
          </a:p>
          <a:p>
            <a:r>
              <a:rPr lang="es-PR" dirty="0" err="1" smtClean="0"/>
              <a:t>Envien</a:t>
            </a:r>
            <a:r>
              <a:rPr lang="es-PR" dirty="0" smtClean="0"/>
              <a:t> </a:t>
            </a:r>
            <a:r>
              <a:rPr lang="es-PR" dirty="0" smtClean="0"/>
              <a:t>la respuesta a </a:t>
            </a:r>
          </a:p>
          <a:p>
            <a:pPr marL="0" lvl="1" indent="0">
              <a:buNone/>
            </a:pPr>
            <a:r>
              <a:rPr lang="es-PR" sz="2400" i="1" dirty="0" smtClean="0"/>
              <a:t>alfredo@arrancapr.org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61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Objetivos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modelaje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3d</a:t>
            </a:r>
          </a:p>
          <a:p>
            <a:pPr lvl="0"/>
            <a:r>
              <a:rPr lang="en-US" dirty="0" err="1" smtClean="0"/>
              <a:t>Familiarizarse</a:t>
            </a:r>
            <a:r>
              <a:rPr lang="en-US" dirty="0" smtClean="0"/>
              <a:t> con </a:t>
            </a:r>
            <a:r>
              <a:rPr lang="en-US" dirty="0" err="1" smtClean="0"/>
              <a:t>openscad</a:t>
            </a:r>
            <a:endParaRPr lang="en-US" dirty="0" smtClean="0"/>
          </a:p>
          <a:p>
            <a:pPr lvl="0"/>
            <a:r>
              <a:rPr lang="en-US" dirty="0" err="1" smtClean="0"/>
              <a:t>Conocer</a:t>
            </a:r>
            <a:r>
              <a:rPr lang="en-US" dirty="0" smtClean="0"/>
              <a:t> los </a:t>
            </a:r>
            <a:r>
              <a:rPr lang="en-US" dirty="0" err="1" smtClean="0"/>
              <a:t>formatos</a:t>
            </a:r>
            <a:r>
              <a:rPr lang="en-US" dirty="0" smtClean="0"/>
              <a:t> para 3d printing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24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¿Cómo funciona el curso?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Curso vía google air. </a:t>
            </a:r>
          </a:p>
          <a:p>
            <a:r>
              <a:rPr lang="es-PR" dirty="0" smtClean="0"/>
              <a:t>6 lecciones</a:t>
            </a:r>
          </a:p>
          <a:p>
            <a:r>
              <a:rPr lang="es-PR" dirty="0" smtClean="0"/>
              <a:t>1.25 horas la semana por </a:t>
            </a:r>
            <a:r>
              <a:rPr lang="es-PR" dirty="0" err="1" smtClean="0"/>
              <a:t>leccion</a:t>
            </a:r>
            <a:endParaRPr lang="es-PR" dirty="0" smtClean="0"/>
          </a:p>
          <a:p>
            <a:r>
              <a:rPr lang="es-PR" dirty="0" smtClean="0"/>
              <a:t>Ayuda vía email 7 días a las semana.</a:t>
            </a:r>
          </a:p>
          <a:p>
            <a:r>
              <a:rPr lang="en-US" dirty="0" err="1" smtClean="0"/>
              <a:t>Abilidad</a:t>
            </a:r>
            <a:r>
              <a:rPr lang="en-US" dirty="0" smtClean="0"/>
              <a:t> de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r>
              <a:rPr lang="en-US" dirty="0" smtClean="0"/>
              <a:t> con el instructor via google chat.</a:t>
            </a:r>
            <a:endParaRPr lang="es-PR" dirty="0" smtClean="0"/>
          </a:p>
          <a:p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36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Materiales.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b="1" dirty="0" smtClean="0"/>
              <a:t>Recursos</a:t>
            </a:r>
          </a:p>
          <a:p>
            <a:pPr lvl="1"/>
            <a:r>
              <a:rPr lang="es-PR" b="1" dirty="0">
                <a:hlinkClick r:id="rId2"/>
              </a:rPr>
              <a:t>http://</a:t>
            </a:r>
            <a:r>
              <a:rPr lang="es-PR" b="1" dirty="0" smtClean="0">
                <a:hlinkClick r:id="rId2"/>
              </a:rPr>
              <a:t>www.openscad.org/documentation.html</a:t>
            </a:r>
            <a:endParaRPr lang="es-PR" b="1" dirty="0" smtClean="0"/>
          </a:p>
          <a:p>
            <a:pPr lvl="1"/>
            <a:r>
              <a:rPr lang="es-PR" b="1" dirty="0">
                <a:hlinkClick r:id="rId3"/>
              </a:rPr>
              <a:t>http://www.makerbot.com/tutorials/openscad-tutorials</a:t>
            </a:r>
            <a:r>
              <a:rPr lang="es-PR" b="1" dirty="0" smtClean="0">
                <a:hlinkClick r:id="rId3"/>
              </a:rPr>
              <a:t>/</a:t>
            </a:r>
            <a:endParaRPr lang="es-PR" b="1" dirty="0"/>
          </a:p>
          <a:p>
            <a:r>
              <a:rPr lang="es-PR" b="1" dirty="0" smtClean="0"/>
              <a:t>Clientes </a:t>
            </a:r>
            <a:r>
              <a:rPr lang="es-PR" b="1" dirty="0" smtClean="0"/>
              <a:t>- </a:t>
            </a:r>
            <a:r>
              <a:rPr lang="es-PR" dirty="0" smtClean="0"/>
              <a:t>Estos </a:t>
            </a:r>
            <a:r>
              <a:rPr lang="es-PR" dirty="0"/>
              <a:t>son los programas que </a:t>
            </a:r>
            <a:r>
              <a:rPr lang="es-PR" dirty="0" smtClean="0"/>
              <a:t>usaremos en el curso</a:t>
            </a:r>
            <a:endParaRPr lang="es-PR" dirty="0"/>
          </a:p>
          <a:p>
            <a:pPr lvl="1"/>
            <a:r>
              <a:rPr lang="en-US" dirty="0" err="1" smtClean="0"/>
              <a:t>OpenScad</a:t>
            </a:r>
            <a:r>
              <a:rPr lang="en-US" dirty="0"/>
              <a:t> - </a:t>
            </a:r>
            <a:r>
              <a:rPr lang="en-US" dirty="0" smtClean="0">
                <a:hlinkClick r:id="rId4"/>
              </a:rPr>
              <a:t>www.openscad.org</a:t>
            </a:r>
            <a:endParaRPr lang="en-US" dirty="0" smtClean="0"/>
          </a:p>
          <a:p>
            <a:pPr lvl="1"/>
            <a:r>
              <a:rPr lang="en-US" dirty="0" err="1" smtClean="0"/>
              <a:t>Inkscape</a:t>
            </a:r>
            <a:r>
              <a:rPr lang="en-US" dirty="0"/>
              <a:t> - https://inkscape.org/en/</a:t>
            </a:r>
            <a:endParaRPr lang="es-PR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7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16905</TotalTime>
  <Words>637</Words>
  <Application>Microsoft Office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Modelaje 3d usando OpenScad</vt:lpstr>
      <vt:lpstr>Donaciones </vt:lpstr>
      <vt:lpstr>Clase 1: Introducción</vt:lpstr>
      <vt:lpstr>Bio</vt:lpstr>
      <vt:lpstr>PowerPoint Presentation</vt:lpstr>
      <vt:lpstr>Un poco de información sobre ustedes</vt:lpstr>
      <vt:lpstr>Objetivos</vt:lpstr>
      <vt:lpstr>¿Cómo funciona el curso?</vt:lpstr>
      <vt:lpstr>Materiales.</vt:lpstr>
      <vt:lpstr>Procedimiento</vt:lpstr>
      <vt:lpstr>Que es modelaje en 3d?</vt:lpstr>
      <vt:lpstr>El Proceso de 3d Printing</vt:lpstr>
      <vt:lpstr>Vamos a empezar</vt:lpstr>
      <vt:lpstr>Elementos primitivos</vt:lpstr>
      <vt:lpstr>Cubo</vt:lpstr>
      <vt:lpstr>Esfera</vt:lpstr>
      <vt:lpstr>Cilindro</vt:lpstr>
      <vt:lpstr>Poliedro</vt:lpstr>
      <vt:lpstr>Poliedro Ejemplo</vt:lpstr>
      <vt:lpstr>Translacion</vt:lpstr>
      <vt:lpstr>Union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92</cp:revision>
  <dcterms:created xsi:type="dcterms:W3CDTF">2013-01-06T20:57:13Z</dcterms:created>
  <dcterms:modified xsi:type="dcterms:W3CDTF">2015-05-31T23:31:27Z</dcterms:modified>
</cp:coreProperties>
</file>