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357" r:id="rId5"/>
    <p:sldId id="359" r:id="rId6"/>
    <p:sldId id="358" r:id="rId7"/>
    <p:sldId id="360" r:id="rId8"/>
    <p:sldId id="362" r:id="rId9"/>
    <p:sldId id="361" r:id="rId10"/>
    <p:sldId id="363" r:id="rId11"/>
    <p:sldId id="364" r:id="rId12"/>
    <p:sldId id="365" r:id="rId13"/>
    <p:sldId id="366" r:id="rId14"/>
    <p:sldId id="367" r:id="rId15"/>
    <p:sldId id="368" r:id="rId16"/>
    <p:sldId id="372" r:id="rId17"/>
    <p:sldId id="369" r:id="rId18"/>
    <p:sldId id="370" r:id="rId19"/>
    <p:sldId id="371" r:id="rId20"/>
    <p:sldId id="373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21" d="100"/>
          <a:sy n="121" d="100"/>
        </p:scale>
        <p:origin x="13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6/7/2015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kerbot.com/tutorials/openscadmashu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Modelaje </a:t>
            </a:r>
            <a:r>
              <a:rPr lang="es-PR" dirty="0" smtClean="0"/>
              <a:t>3D </a:t>
            </a:r>
            <a:r>
              <a:rPr lang="es-PR" dirty="0" smtClean="0"/>
              <a:t>usando </a:t>
            </a:r>
            <a:r>
              <a:rPr lang="es-PR" dirty="0" err="1" smtClean="0"/>
              <a:t>OpenScad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module demo2()</a:t>
            </a:r>
          </a:p>
          <a:p>
            <a:pPr marL="0" indent="0">
              <a:buNone/>
            </a:pPr>
            <a:r>
              <a:rPr lang="it-IT" dirty="0"/>
              <a:t>{</a:t>
            </a:r>
          </a:p>
          <a:p>
            <a:pPr marL="0" indent="0">
              <a:buNone/>
            </a:pPr>
            <a:r>
              <a:rPr lang="it-IT" dirty="0"/>
              <a:t>    cube(5);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/>
              <a:t>translate([0,0,0])demo2();</a:t>
            </a:r>
          </a:p>
          <a:p>
            <a:pPr marL="0" indent="0">
              <a:buNone/>
            </a:pPr>
            <a:r>
              <a:rPr lang="it-IT" dirty="0"/>
              <a:t>translate([0,20,0])scale([5,1,1])rotate([-45,0,0])demo2();</a:t>
            </a:r>
          </a:p>
          <a:p>
            <a:pPr marL="0" indent="0">
              <a:buNone/>
            </a:pPr>
            <a:r>
              <a:rPr lang="it-IT" dirty="0"/>
              <a:t>translate([0,-20,0])scale([1,1,.5])rotate([0,45,0])demo2();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46519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hemos</a:t>
            </a:r>
            <a:r>
              <a:rPr lang="en-US" dirty="0" smtClean="0"/>
              <a:t> </a:t>
            </a:r>
            <a:r>
              <a:rPr lang="en-US" dirty="0" err="1" smtClean="0"/>
              <a:t>discutido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mirror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multmatrix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color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offset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minkowski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hull</a:t>
            </a:r>
            <a:endParaRPr lang="en-US" dirty="0">
              <a:solidFill>
                <a:schemeClr val="tx2"/>
              </a:solidFill>
            </a:endParaRP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903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convertir</a:t>
            </a:r>
            <a:r>
              <a:rPr lang="en-US" dirty="0" smtClean="0"/>
              <a:t> dos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unicos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 solo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el </a:t>
            </a:r>
            <a:r>
              <a:rPr lang="en-US" dirty="0" err="1" smtClean="0"/>
              <a:t>conjunto</a:t>
            </a:r>
            <a:r>
              <a:rPr lang="en-US" dirty="0" smtClean="0"/>
              <a:t> con </a:t>
            </a:r>
            <a:r>
              <a:rPr lang="en-US" dirty="0" err="1" smtClean="0"/>
              <a:t>transformaciones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union(){	}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0947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Remueve</a:t>
            </a:r>
            <a:r>
              <a:rPr lang="en-US" dirty="0" smtClean="0"/>
              <a:t> el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del primero.</a:t>
            </a:r>
          </a:p>
          <a:p>
            <a:pPr marL="0" indent="0">
              <a:buNone/>
            </a:pPr>
            <a:r>
              <a:rPr lang="en-US" dirty="0"/>
              <a:t>difference()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cube([20,20,3],center=true);</a:t>
            </a:r>
          </a:p>
          <a:p>
            <a:pPr marL="0" indent="0">
              <a:buNone/>
            </a:pPr>
            <a:r>
              <a:rPr lang="en-US" dirty="0"/>
              <a:t>    sphere(5);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6627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Interseccion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 commando </a:t>
            </a:r>
            <a:r>
              <a:rPr lang="en-US" dirty="0" err="1" smtClean="0"/>
              <a:t>es</a:t>
            </a:r>
            <a:r>
              <a:rPr lang="en-US" dirty="0" smtClean="0"/>
              <a:t> intersection</a:t>
            </a:r>
          </a:p>
          <a:p>
            <a:r>
              <a:rPr lang="en-US" dirty="0" smtClean="0"/>
              <a:t>Deja la parte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sobrelapa</a:t>
            </a:r>
            <a:r>
              <a:rPr lang="en-US" dirty="0" smtClean="0"/>
              <a:t> de los dos </a:t>
            </a:r>
            <a:r>
              <a:rPr lang="en-US" dirty="0" err="1" smtClean="0"/>
              <a:t>objetos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intersection()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cube([20,20,3],center=true);</a:t>
            </a:r>
          </a:p>
          <a:p>
            <a:pPr marL="0" indent="0">
              <a:buNone/>
            </a:pPr>
            <a:r>
              <a:rPr lang="en-US" dirty="0"/>
              <a:t>    sphere(5);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65810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poner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aprendimos</a:t>
            </a:r>
            <a:r>
              <a:rPr lang="en-US" dirty="0" smtClean="0"/>
              <a:t> junto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escena</a:t>
            </a:r>
            <a:endParaRPr lang="en-US" dirty="0" smtClean="0"/>
          </a:p>
          <a:p>
            <a:pPr lvl="1"/>
            <a:r>
              <a:rPr lang="en-US" dirty="0" err="1" smtClean="0"/>
              <a:t>Piso</a:t>
            </a:r>
            <a:endParaRPr lang="en-US" dirty="0" smtClean="0"/>
          </a:p>
          <a:p>
            <a:pPr lvl="1"/>
            <a:r>
              <a:rPr lang="en-US" dirty="0" smtClean="0"/>
              <a:t>Mesa </a:t>
            </a:r>
          </a:p>
          <a:p>
            <a:pPr lvl="1"/>
            <a:r>
              <a:rPr lang="en-US" dirty="0" smtClean="0"/>
              <a:t>Silla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modulos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debe</a:t>
            </a:r>
            <a:r>
              <a:rPr lang="en-US" dirty="0" smtClean="0"/>
              <a:t> para </a:t>
            </a:r>
            <a:r>
              <a:rPr lang="en-US" dirty="0" err="1" smtClean="0"/>
              <a:t>poder</a:t>
            </a:r>
            <a:r>
              <a:rPr lang="en-US" dirty="0" smtClean="0"/>
              <a:t> </a:t>
            </a:r>
            <a:r>
              <a:rPr lang="en-US" dirty="0" err="1" smtClean="0"/>
              <a:t>manipularlos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2405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queremos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vea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R" dirty="0"/>
              <a:t>piso();</a:t>
            </a:r>
          </a:p>
          <a:p>
            <a:pPr marL="0" indent="0">
              <a:buNone/>
            </a:pPr>
            <a:r>
              <a:rPr lang="es-PR" dirty="0" err="1"/>
              <a:t>table</a:t>
            </a:r>
            <a:r>
              <a:rPr lang="es-PR" dirty="0"/>
              <a:t>();</a:t>
            </a:r>
          </a:p>
          <a:p>
            <a:pPr marL="0" indent="0">
              <a:buNone/>
            </a:pPr>
            <a:r>
              <a:rPr lang="es-PR" dirty="0" err="1"/>
              <a:t>chair</a:t>
            </a:r>
            <a:r>
              <a:rPr lang="es-PR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771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piso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R" dirty="0"/>
              <a:t>module piso()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cube([100,100,3],center=true);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68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mesa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00200"/>
            <a:ext cx="6705601" cy="4441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table</a:t>
            </a:r>
            <a:r>
              <a:rPr lang="es-PR" dirty="0"/>
              <a:t>()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//</a:t>
            </a:r>
            <a:r>
              <a:rPr lang="es-PR" dirty="0" err="1"/>
              <a:t>first</a:t>
            </a:r>
            <a:r>
              <a:rPr lang="es-PR" dirty="0"/>
              <a:t> </a:t>
            </a:r>
            <a:r>
              <a:rPr lang="es-PR" dirty="0" err="1"/>
              <a:t>leg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([-20,-20,1.5])</a:t>
            </a:r>
            <a:r>
              <a:rPr lang="es-PR" dirty="0" err="1"/>
              <a:t>cylinder</a:t>
            </a:r>
            <a:r>
              <a:rPr lang="es-PR" dirty="0"/>
              <a:t>(h = 30, r=1.5); // normal </a:t>
            </a:r>
            <a:r>
              <a:rPr lang="es-PR" dirty="0" err="1"/>
              <a:t>height</a:t>
            </a:r>
            <a:r>
              <a:rPr lang="es-PR" dirty="0"/>
              <a:t> of a </a:t>
            </a:r>
            <a:r>
              <a:rPr lang="es-PR" dirty="0" err="1"/>
              <a:t>table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//</a:t>
            </a:r>
            <a:r>
              <a:rPr lang="es-PR" dirty="0" err="1"/>
              <a:t>second</a:t>
            </a:r>
            <a:r>
              <a:rPr lang="es-PR" dirty="0"/>
              <a:t> </a:t>
            </a:r>
            <a:r>
              <a:rPr lang="es-PR" dirty="0" err="1"/>
              <a:t>leg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([-20,20,1.5])</a:t>
            </a:r>
            <a:r>
              <a:rPr lang="es-PR" dirty="0" err="1"/>
              <a:t>cylinder</a:t>
            </a:r>
            <a:r>
              <a:rPr lang="es-PR" dirty="0"/>
              <a:t>(h = 30, r=1.5); // normal </a:t>
            </a:r>
            <a:r>
              <a:rPr lang="es-PR" dirty="0" err="1"/>
              <a:t>height</a:t>
            </a:r>
            <a:r>
              <a:rPr lang="es-PR" dirty="0"/>
              <a:t> of a </a:t>
            </a:r>
            <a:r>
              <a:rPr lang="es-PR" dirty="0" err="1"/>
              <a:t>table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//</a:t>
            </a:r>
            <a:r>
              <a:rPr lang="es-PR" dirty="0" err="1"/>
              <a:t>third</a:t>
            </a:r>
            <a:r>
              <a:rPr lang="es-PR" dirty="0"/>
              <a:t> </a:t>
            </a:r>
            <a:r>
              <a:rPr lang="es-PR" dirty="0" err="1"/>
              <a:t>leg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([20,-20,1.5])</a:t>
            </a:r>
            <a:r>
              <a:rPr lang="es-PR" dirty="0" err="1"/>
              <a:t>cylinder</a:t>
            </a:r>
            <a:r>
              <a:rPr lang="es-PR" dirty="0"/>
              <a:t>(h = 30, r=1.5); // normal </a:t>
            </a:r>
            <a:r>
              <a:rPr lang="es-PR" dirty="0" err="1"/>
              <a:t>height</a:t>
            </a:r>
            <a:r>
              <a:rPr lang="es-PR" dirty="0"/>
              <a:t> of a </a:t>
            </a:r>
            <a:r>
              <a:rPr lang="es-PR" dirty="0" err="1"/>
              <a:t>table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//</a:t>
            </a:r>
            <a:r>
              <a:rPr lang="es-PR" dirty="0" err="1"/>
              <a:t>fourth</a:t>
            </a:r>
            <a:r>
              <a:rPr lang="es-PR" dirty="0"/>
              <a:t> </a:t>
            </a:r>
            <a:r>
              <a:rPr lang="es-PR" dirty="0" err="1"/>
              <a:t>leg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([20,20,1.5])</a:t>
            </a:r>
            <a:r>
              <a:rPr lang="es-PR" dirty="0" err="1"/>
              <a:t>cylinder</a:t>
            </a:r>
            <a:r>
              <a:rPr lang="es-PR" dirty="0"/>
              <a:t>(h = 30, r=1.5); // normal </a:t>
            </a:r>
            <a:r>
              <a:rPr lang="es-PR" dirty="0" err="1"/>
              <a:t>height</a:t>
            </a:r>
            <a:r>
              <a:rPr lang="es-PR" dirty="0"/>
              <a:t> of a </a:t>
            </a:r>
            <a:r>
              <a:rPr lang="es-PR" dirty="0" err="1" smtClean="0"/>
              <a:t>table</a:t>
            </a:r>
            <a:endParaRPr lang="es-PR" dirty="0" smtClean="0"/>
          </a:p>
          <a:p>
            <a:pPr marL="0" indent="0">
              <a:buNone/>
            </a:pPr>
            <a:r>
              <a:rPr lang="es-PR" dirty="0"/>
              <a:t> //tapa de la mesa</a:t>
            </a:r>
          </a:p>
          <a:p>
            <a:pPr marL="0" indent="0">
              <a:buNone/>
            </a:pPr>
            <a:r>
              <a:rPr lang="es-PR" dirty="0"/>
              <a:t>    //altura mitad piso(z) + mitad mesa(z) + altura pata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</a:t>
            </a:r>
            <a:r>
              <a:rPr lang="es-PR" dirty="0" smtClean="0"/>
              <a:t>0,0,33])</a:t>
            </a:r>
            <a:r>
              <a:rPr lang="es-PR" dirty="0"/>
              <a:t>cube([45,45,3],center=true);    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908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silla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1600"/>
            <a:ext cx="7315201" cy="5410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chairBase</a:t>
            </a:r>
            <a:r>
              <a:rPr lang="es-PR" dirty="0"/>
              <a:t>()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//</a:t>
            </a:r>
            <a:r>
              <a:rPr lang="es-PR" dirty="0" err="1"/>
              <a:t>first</a:t>
            </a:r>
            <a:r>
              <a:rPr lang="es-PR" dirty="0"/>
              <a:t> </a:t>
            </a:r>
            <a:r>
              <a:rPr lang="es-PR" dirty="0" err="1"/>
              <a:t>leg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([-40,-7.5,1.5])</a:t>
            </a:r>
            <a:r>
              <a:rPr lang="es-PR" dirty="0" err="1"/>
              <a:t>cylinder</a:t>
            </a:r>
            <a:r>
              <a:rPr lang="es-PR" dirty="0"/>
              <a:t>(h = 18, r=1.5); // normal </a:t>
            </a:r>
            <a:r>
              <a:rPr lang="es-PR" dirty="0" err="1"/>
              <a:t>height</a:t>
            </a:r>
            <a:r>
              <a:rPr lang="es-PR" dirty="0"/>
              <a:t> of a </a:t>
            </a:r>
            <a:r>
              <a:rPr lang="es-PR" dirty="0" err="1"/>
              <a:t>table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//</a:t>
            </a:r>
            <a:r>
              <a:rPr lang="es-PR" dirty="0" err="1"/>
              <a:t>second</a:t>
            </a:r>
            <a:r>
              <a:rPr lang="es-PR" dirty="0"/>
              <a:t> </a:t>
            </a:r>
            <a:r>
              <a:rPr lang="es-PR" dirty="0" err="1"/>
              <a:t>leg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([-40,7.5,1.5])</a:t>
            </a:r>
            <a:r>
              <a:rPr lang="es-PR" dirty="0" err="1"/>
              <a:t>cylinder</a:t>
            </a:r>
            <a:r>
              <a:rPr lang="es-PR" dirty="0"/>
              <a:t>(h = 18, r=1.5); // normal </a:t>
            </a:r>
            <a:r>
              <a:rPr lang="es-PR" dirty="0" err="1"/>
              <a:t>height</a:t>
            </a:r>
            <a:r>
              <a:rPr lang="es-PR" dirty="0"/>
              <a:t> of a </a:t>
            </a:r>
            <a:r>
              <a:rPr lang="es-PR" dirty="0" err="1"/>
              <a:t>table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//</a:t>
            </a:r>
            <a:r>
              <a:rPr lang="es-PR" dirty="0" err="1"/>
              <a:t>third</a:t>
            </a:r>
            <a:r>
              <a:rPr lang="es-PR" dirty="0"/>
              <a:t> </a:t>
            </a:r>
            <a:r>
              <a:rPr lang="es-PR" dirty="0" err="1"/>
              <a:t>leg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([-25,-7.5,1.5])</a:t>
            </a:r>
            <a:r>
              <a:rPr lang="es-PR" dirty="0" err="1"/>
              <a:t>cylinder</a:t>
            </a:r>
            <a:r>
              <a:rPr lang="es-PR" dirty="0"/>
              <a:t>(h = 18, r=1.5); // normal </a:t>
            </a:r>
            <a:r>
              <a:rPr lang="es-PR" dirty="0" err="1"/>
              <a:t>height</a:t>
            </a:r>
            <a:r>
              <a:rPr lang="es-PR" dirty="0"/>
              <a:t> of a </a:t>
            </a:r>
            <a:r>
              <a:rPr lang="es-PR" dirty="0" err="1"/>
              <a:t>table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//</a:t>
            </a:r>
            <a:r>
              <a:rPr lang="es-PR" dirty="0" err="1"/>
              <a:t>fourth</a:t>
            </a:r>
            <a:r>
              <a:rPr lang="es-PR" dirty="0"/>
              <a:t> </a:t>
            </a:r>
            <a:r>
              <a:rPr lang="es-PR" dirty="0" err="1"/>
              <a:t>leg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([-25,7.5,1.5])</a:t>
            </a:r>
            <a:r>
              <a:rPr lang="es-PR" dirty="0" err="1"/>
              <a:t>cylinder</a:t>
            </a:r>
            <a:r>
              <a:rPr lang="es-PR" dirty="0"/>
              <a:t>(h = 18, r=1.5); // normal </a:t>
            </a:r>
            <a:r>
              <a:rPr lang="es-PR" dirty="0" err="1"/>
              <a:t>height</a:t>
            </a:r>
            <a:r>
              <a:rPr lang="es-PR" dirty="0"/>
              <a:t> of a </a:t>
            </a:r>
            <a:r>
              <a:rPr lang="es-PR" dirty="0" err="1"/>
              <a:t>table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([-32.5,0,19.5])cube([18,18,3],center=true);     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  <a:p>
            <a:pPr marL="0" indent="0">
              <a:buNone/>
            </a:pPr>
            <a:endParaRPr lang="es-PR" dirty="0"/>
          </a:p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chairTop</a:t>
            </a:r>
            <a:r>
              <a:rPr lang="es-PR" dirty="0"/>
              <a:t>()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difference</a:t>
            </a:r>
            <a:r>
              <a:rPr lang="es-PR" dirty="0"/>
              <a:t>(){</a:t>
            </a:r>
          </a:p>
          <a:p>
            <a:pPr marL="0" indent="0">
              <a:buNone/>
            </a:pPr>
            <a:r>
              <a:rPr lang="es-PR" dirty="0"/>
              <a:t>    //</a:t>
            </a:r>
            <a:r>
              <a:rPr lang="es-PR" dirty="0" err="1"/>
              <a:t>chair</a:t>
            </a:r>
            <a:r>
              <a:rPr lang="es-PR" dirty="0"/>
              <a:t> back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([-41.5,0,32.5])cube([2.5,18,23],center=true);</a:t>
            </a:r>
          </a:p>
          <a:p>
            <a:pPr marL="0" indent="0">
              <a:buNone/>
            </a:pPr>
            <a:r>
              <a:rPr lang="es-PR" dirty="0"/>
              <a:t>    //</a:t>
            </a:r>
            <a:r>
              <a:rPr lang="es-PR" dirty="0" err="1"/>
              <a:t>Some</a:t>
            </a:r>
            <a:r>
              <a:rPr lang="es-PR" dirty="0"/>
              <a:t> </a:t>
            </a:r>
            <a:r>
              <a:rPr lang="es-PR" dirty="0" err="1"/>
              <a:t>design</a:t>
            </a:r>
            <a:endParaRPr lang="es-PR" dirty="0"/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translate</a:t>
            </a:r>
            <a:r>
              <a:rPr lang="es-PR" dirty="0"/>
              <a:t>([-41.5,0,35])</a:t>
            </a:r>
            <a:r>
              <a:rPr lang="es-PR" dirty="0" err="1"/>
              <a:t>sphere</a:t>
            </a:r>
            <a:r>
              <a:rPr lang="es-PR" dirty="0"/>
              <a:t>(5);     </a:t>
            </a:r>
          </a:p>
          <a:p>
            <a:pPr marL="0" indent="0">
              <a:buNone/>
            </a:pPr>
            <a:r>
              <a:rPr lang="es-PR" dirty="0"/>
              <a:t>    };    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836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ArrancaPR</a:t>
            </a:r>
            <a:r>
              <a:rPr lang="en-US" dirty="0" smtClean="0"/>
              <a:t> </a:t>
            </a:r>
            <a:r>
              <a:rPr lang="en-US" dirty="0" err="1" smtClean="0"/>
              <a:t>corre</a:t>
            </a:r>
            <a:r>
              <a:rPr lang="en-US" dirty="0" smtClean="0"/>
              <a:t> a base de </a:t>
            </a:r>
            <a:r>
              <a:rPr lang="en-US" dirty="0" err="1" smtClean="0"/>
              <a:t>donaciones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cooperación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agradecida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</a:t>
            </a:r>
            <a:r>
              <a:rPr lang="es-PR" dirty="0"/>
              <a:t>://arrancapr.org/about</a:t>
            </a:r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R" dirty="0"/>
              <a:t>module </a:t>
            </a:r>
            <a:r>
              <a:rPr lang="es-PR" dirty="0" err="1"/>
              <a:t>chair</a:t>
            </a:r>
            <a:r>
              <a:rPr lang="es-PR" dirty="0"/>
              <a:t>()</a:t>
            </a:r>
          </a:p>
          <a:p>
            <a:pPr marL="0" indent="0">
              <a:buNone/>
            </a:pPr>
            <a:r>
              <a:rPr lang="es-PR" dirty="0"/>
              <a:t>{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chairBase</a:t>
            </a:r>
            <a:r>
              <a:rPr lang="es-PR" dirty="0"/>
              <a:t>();</a:t>
            </a:r>
          </a:p>
          <a:p>
            <a:pPr marL="0" indent="0">
              <a:buNone/>
            </a:pPr>
            <a:r>
              <a:rPr lang="es-PR" dirty="0"/>
              <a:t>    </a:t>
            </a:r>
            <a:r>
              <a:rPr lang="es-PR" dirty="0" err="1"/>
              <a:t>chairTop</a:t>
            </a:r>
            <a:r>
              <a:rPr lang="es-PR" dirty="0"/>
              <a:t>();</a:t>
            </a:r>
          </a:p>
          <a:p>
            <a:pPr marL="0" indent="0">
              <a:buNone/>
            </a:pPr>
            <a:r>
              <a:rPr lang="es-P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30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cuenta</a:t>
            </a:r>
            <a:endParaRPr lang="en-US" dirty="0" smtClean="0"/>
          </a:p>
          <a:p>
            <a:pPr lvl="1"/>
            <a:r>
              <a:rPr lang="es-PR" dirty="0">
                <a:hlinkClick r:id="rId2"/>
              </a:rPr>
              <a:t>http://</a:t>
            </a:r>
            <a:r>
              <a:rPr lang="es-PR" dirty="0" smtClean="0">
                <a:hlinkClick r:id="rId2"/>
              </a:rPr>
              <a:t>www.makerbot.com/tutorials/openscadmashup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n-US" dirty="0" smtClean="0"/>
              <a:t>alfredo@arrancapr.org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PR" dirty="0" smtClean="0"/>
              <a:t>Clase 1</a:t>
            </a:r>
            <a:r>
              <a:rPr lang="es-PR" dirty="0" smtClean="0"/>
              <a:t>: </a:t>
            </a:r>
            <a:r>
              <a:rPr lang="es-PR" dirty="0" err="1" smtClean="0"/>
              <a:t>Transformation</a:t>
            </a:r>
            <a:r>
              <a:rPr lang="es-PR" dirty="0" smtClean="0"/>
              <a:t> &amp; Set</a:t>
            </a:r>
            <a:br>
              <a:rPr lang="es-PR" dirty="0" smtClean="0"/>
            </a:br>
            <a:r>
              <a:rPr lang="es-PR" dirty="0" err="1" smtClean="0"/>
              <a:t>Functions</a:t>
            </a:r>
            <a:r>
              <a:rPr lang="es-PR" dirty="0" smtClean="0"/>
              <a:t> 1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144780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Organizando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Intersection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Organizando</a:t>
            </a:r>
            <a:r>
              <a:rPr lang="en-US" dirty="0" smtClean="0"/>
              <a:t> el </a:t>
            </a:r>
            <a:r>
              <a:rPr lang="en-US" dirty="0" err="1" smtClean="0"/>
              <a:t>codigo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// Se </a:t>
            </a:r>
            <a:r>
              <a:rPr lang="en-US" dirty="0" err="1" smtClean="0"/>
              <a:t>usa</a:t>
            </a:r>
            <a:r>
              <a:rPr lang="en-US" dirty="0" smtClean="0"/>
              <a:t> para </a:t>
            </a:r>
            <a:r>
              <a:rPr lang="en-US" dirty="0" err="1" smtClean="0"/>
              <a:t>comentarios</a:t>
            </a:r>
            <a:endParaRPr lang="en-US" dirty="0" smtClean="0"/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ponerle</a:t>
            </a:r>
            <a:r>
              <a:rPr lang="en-US" dirty="0" smtClean="0"/>
              <a:t> un header al file</a:t>
            </a:r>
          </a:p>
          <a:p>
            <a:pPr lvl="1"/>
            <a:r>
              <a:rPr lang="en-US" dirty="0" smtClean="0"/>
              <a:t>//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endParaRPr lang="en-US" dirty="0" smtClean="0"/>
          </a:p>
          <a:p>
            <a:pPr lvl="1"/>
            <a:r>
              <a:rPr lang="en-US" dirty="0" smtClean="0"/>
              <a:t>// </a:t>
            </a:r>
            <a:r>
              <a:rPr lang="en-US" dirty="0" err="1" smtClean="0"/>
              <a:t>Descripcion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hay </a:t>
            </a:r>
            <a:r>
              <a:rPr lang="en-US" dirty="0" err="1" smtClean="0"/>
              <a:t>en</a:t>
            </a:r>
            <a:r>
              <a:rPr lang="en-US" dirty="0" smtClean="0"/>
              <a:t> el archive</a:t>
            </a:r>
          </a:p>
          <a:p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module 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pieza</a:t>
            </a:r>
            <a:r>
              <a:rPr lang="en-US" dirty="0" smtClean="0"/>
              <a:t> individual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0631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utiliza</a:t>
            </a:r>
            <a:r>
              <a:rPr lang="en-US" dirty="0" smtClean="0"/>
              <a:t> para </a:t>
            </a:r>
            <a:r>
              <a:rPr lang="en-US" dirty="0" err="1" smtClean="0"/>
              <a:t>agrupar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y </a:t>
            </a:r>
            <a:r>
              <a:rPr lang="en-US" dirty="0" err="1" smtClean="0"/>
              <a:t>definiciones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 smtClean="0"/>
              <a:t>syntaxis</a:t>
            </a:r>
            <a:r>
              <a:rPr lang="en-US" dirty="0" smtClean="0"/>
              <a:t> para </a:t>
            </a:r>
            <a:r>
              <a:rPr lang="en-US" dirty="0" err="1" smtClean="0"/>
              <a:t>declararlo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module </a:t>
            </a:r>
            <a:r>
              <a:rPr lang="en-US" dirty="0" err="1" smtClean="0"/>
              <a:t>nombre</a:t>
            </a:r>
            <a:r>
              <a:rPr lang="en-US" dirty="0" smtClean="0"/>
              <a:t>(){}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llamando</a:t>
            </a:r>
            <a:r>
              <a:rPr lang="en-US" dirty="0" smtClean="0"/>
              <a:t> </a:t>
            </a:r>
            <a:r>
              <a:rPr lang="en-US" dirty="0" err="1" smtClean="0"/>
              <a:t>nombre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s-PR" dirty="0"/>
              <a:t>module demo()</a:t>
            </a:r>
          </a:p>
          <a:p>
            <a:pPr marL="457200" lvl="1" indent="0">
              <a:buNone/>
            </a:pPr>
            <a:r>
              <a:rPr lang="es-PR" dirty="0"/>
              <a:t>{</a:t>
            </a:r>
          </a:p>
          <a:p>
            <a:pPr marL="457200" lvl="1" indent="0">
              <a:buNone/>
            </a:pPr>
            <a:r>
              <a:rPr lang="es-PR" dirty="0"/>
              <a:t>    </a:t>
            </a:r>
            <a:r>
              <a:rPr lang="es-PR" dirty="0" err="1"/>
              <a:t>sphere</a:t>
            </a:r>
            <a:r>
              <a:rPr lang="es-PR" dirty="0"/>
              <a:t>(5);</a:t>
            </a:r>
          </a:p>
          <a:p>
            <a:pPr marL="457200" lvl="1" indent="0">
              <a:buNone/>
            </a:pPr>
            <a:r>
              <a:rPr lang="es-PR" dirty="0" smtClean="0"/>
              <a:t>}</a:t>
            </a:r>
            <a:endParaRPr lang="es-PR" dirty="0"/>
          </a:p>
          <a:p>
            <a:pPr marL="457200" lvl="1" indent="0">
              <a:buNone/>
            </a:pPr>
            <a:r>
              <a:rPr lang="es-PR" dirty="0"/>
              <a:t>demo();</a:t>
            </a:r>
          </a:p>
        </p:txBody>
      </p:sp>
    </p:spTree>
    <p:extLst>
      <p:ext uri="{BB962C8B-B14F-4D97-AF65-F5344CB8AC3E}">
        <p14:creationId xmlns:p14="http://schemas.microsoft.com/office/powerpoint/2010/main" val="196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</a:t>
            </a:r>
            <a:r>
              <a:rPr lang="en-US" dirty="0" smtClean="0"/>
              <a:t> de </a:t>
            </a:r>
            <a:r>
              <a:rPr lang="en-US" dirty="0" err="1" smtClean="0"/>
              <a:t>traslacion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de </a:t>
            </a:r>
            <a:r>
              <a:rPr lang="en-US" dirty="0" err="1" smtClean="0"/>
              <a:t>transformacion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mover un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 el </a:t>
            </a:r>
            <a:r>
              <a:rPr lang="en-US" dirty="0" err="1" smtClean="0"/>
              <a:t>espacio</a:t>
            </a:r>
            <a:r>
              <a:rPr lang="en-US" dirty="0" smtClean="0"/>
              <a:t> 3d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sintaxis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/>
              <a:t> translate</a:t>
            </a:r>
            <a:r>
              <a:rPr lang="en-US" dirty="0" smtClean="0"/>
              <a:t>([</a:t>
            </a:r>
            <a:r>
              <a:rPr lang="en-US" dirty="0" err="1" smtClean="0"/>
              <a:t>x,y,z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err="1" smtClean="0"/>
              <a:t>E.j</a:t>
            </a:r>
            <a:r>
              <a:rPr lang="en-US" dirty="0"/>
              <a:t>. translate([0,0,5]) demo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 err="1" smtClean="0"/>
              <a:t>Aplica</a:t>
            </a:r>
            <a:r>
              <a:rPr lang="en-US" dirty="0" smtClean="0"/>
              <a:t> al </a:t>
            </a:r>
            <a:r>
              <a:rPr lang="en-US" dirty="0" err="1" smtClean="0"/>
              <a:t>proximo</a:t>
            </a:r>
            <a:r>
              <a:rPr lang="en-US" dirty="0" smtClean="0"/>
              <a:t> element sea un modulo de </a:t>
            </a:r>
            <a:r>
              <a:rPr lang="en-US" dirty="0" err="1" smtClean="0"/>
              <a:t>uno</a:t>
            </a:r>
            <a:r>
              <a:rPr lang="en-US" dirty="0" smtClean="0"/>
              <a:t> o </a:t>
            </a:r>
            <a:r>
              <a:rPr lang="en-US" dirty="0" err="1" smtClean="0"/>
              <a:t>uno</a:t>
            </a:r>
            <a:r>
              <a:rPr lang="en-US" dirty="0" smtClean="0"/>
              <a:t> pre-</a:t>
            </a:r>
            <a:r>
              <a:rPr lang="en-US" dirty="0" err="1" smtClean="0"/>
              <a:t>declarado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314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</a:t>
            </a:r>
            <a:r>
              <a:rPr lang="en-US" dirty="0" smtClean="0"/>
              <a:t> de Scale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alterar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de un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definido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multiplicacion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eje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 valor &lt;1 lo </a:t>
            </a:r>
            <a:r>
              <a:rPr lang="en-US" dirty="0" err="1" smtClean="0"/>
              <a:t>hace</a:t>
            </a:r>
            <a:r>
              <a:rPr lang="en-US" dirty="0" smtClean="0"/>
              <a:t> mas </a:t>
            </a:r>
            <a:r>
              <a:rPr lang="en-US" dirty="0" err="1" smtClean="0"/>
              <a:t>pequeño</a:t>
            </a:r>
            <a:endParaRPr lang="en-US" dirty="0" smtClean="0"/>
          </a:p>
          <a:p>
            <a:r>
              <a:rPr lang="en-US" dirty="0" smtClean="0"/>
              <a:t>Un valor &gt;1 lo </a:t>
            </a:r>
            <a:r>
              <a:rPr lang="en-US" dirty="0" err="1" smtClean="0"/>
              <a:t>hace</a:t>
            </a:r>
            <a:r>
              <a:rPr lang="en-US" dirty="0" smtClean="0"/>
              <a:t> mas </a:t>
            </a:r>
            <a:r>
              <a:rPr lang="en-US" dirty="0" err="1" smtClean="0"/>
              <a:t>grande</a:t>
            </a:r>
            <a:endParaRPr lang="en-US" dirty="0" smtClean="0"/>
          </a:p>
          <a:p>
            <a:r>
              <a:rPr lang="en-US" dirty="0" smtClean="0"/>
              <a:t>La </a:t>
            </a:r>
            <a:r>
              <a:rPr lang="en-US" dirty="0" err="1"/>
              <a:t>sintaxis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scale([</a:t>
            </a:r>
            <a:r>
              <a:rPr lang="en-US" dirty="0" err="1"/>
              <a:t>x,y,z</a:t>
            </a:r>
            <a:r>
              <a:rPr lang="en-US" dirty="0" smtClean="0"/>
              <a:t>])</a:t>
            </a:r>
          </a:p>
          <a:p>
            <a:endParaRPr lang="en-US" dirty="0"/>
          </a:p>
          <a:p>
            <a:r>
              <a:rPr lang="en-US" dirty="0" smtClean="0"/>
              <a:t>Hay </a:t>
            </a: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resize([</a:t>
            </a:r>
            <a:r>
              <a:rPr lang="en-US" dirty="0" err="1" smtClean="0"/>
              <a:t>x,y,x</a:t>
            </a:r>
            <a:r>
              <a:rPr lang="en-US" dirty="0" smtClean="0"/>
              <a:t>])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encerrarlo</a:t>
            </a:r>
            <a:r>
              <a:rPr lang="en-US" dirty="0" smtClean="0"/>
              <a:t> a  un </a:t>
            </a:r>
            <a:r>
              <a:rPr lang="en-US" dirty="0" err="1" smtClean="0"/>
              <a:t>volumen</a:t>
            </a:r>
            <a:endParaRPr lang="en-US" dirty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25981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module demo()</a:t>
            </a:r>
          </a:p>
          <a:p>
            <a:pPr marL="0" indent="0">
              <a:buNone/>
            </a:pPr>
            <a:r>
              <a:rPr lang="it-IT" dirty="0"/>
              <a:t>{</a:t>
            </a:r>
          </a:p>
          <a:p>
            <a:pPr marL="0" indent="0">
              <a:buNone/>
            </a:pPr>
            <a:r>
              <a:rPr lang="it-IT" dirty="0"/>
              <a:t>    sphere(5);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  <a:p>
            <a:pPr marL="0" indent="0">
              <a:buNone/>
            </a:pPr>
            <a:r>
              <a:rPr lang="it-IT" dirty="0"/>
              <a:t>translate([0,0,0])demo();</a:t>
            </a:r>
          </a:p>
          <a:p>
            <a:pPr marL="0" indent="0">
              <a:buNone/>
            </a:pPr>
            <a:r>
              <a:rPr lang="it-IT" dirty="0"/>
              <a:t>translate([0,20,0])scale([5,1,1])demo();</a:t>
            </a:r>
          </a:p>
          <a:p>
            <a:pPr marL="0" indent="0">
              <a:buNone/>
            </a:pPr>
            <a:r>
              <a:rPr lang="it-IT" dirty="0"/>
              <a:t>translate([0,-20,0])scale([1,1,.5])demo();</a:t>
            </a:r>
          </a:p>
          <a:p>
            <a:pPr marL="0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67299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</a:t>
            </a:r>
            <a:r>
              <a:rPr lang="en-US" dirty="0" smtClean="0"/>
              <a:t> de </a:t>
            </a:r>
            <a:r>
              <a:rPr lang="en-US" dirty="0" err="1" smtClean="0"/>
              <a:t>Rotacion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rotar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endParaRPr lang="en-US" dirty="0" smtClean="0"/>
          </a:p>
          <a:p>
            <a:r>
              <a:rPr lang="en-US" dirty="0" err="1" smtClean="0"/>
              <a:t>Tiene</a:t>
            </a:r>
            <a:r>
              <a:rPr lang="en-US" dirty="0" smtClean="0"/>
              <a:t> dos </a:t>
            </a:r>
            <a:r>
              <a:rPr lang="en-US" dirty="0" err="1" smtClean="0"/>
              <a:t>parametros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A=[</a:t>
            </a:r>
            <a:r>
              <a:rPr lang="en-US" dirty="0" err="1" smtClean="0"/>
              <a:t>x,y,z</a:t>
            </a:r>
            <a:r>
              <a:rPr lang="en-US" dirty="0" smtClean="0"/>
              <a:t>] -&gt; </a:t>
            </a:r>
            <a:r>
              <a:rPr lang="en-US" dirty="0" err="1" smtClean="0"/>
              <a:t>angulos</a:t>
            </a:r>
            <a:r>
              <a:rPr lang="en-US" dirty="0" smtClean="0"/>
              <a:t> para </a:t>
            </a:r>
            <a:r>
              <a:rPr lang="en-US" dirty="0" err="1" smtClean="0"/>
              <a:t>rotar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dirrecion</a:t>
            </a:r>
            <a:endParaRPr lang="en-US" dirty="0" smtClean="0"/>
          </a:p>
          <a:p>
            <a:pPr lvl="1"/>
            <a:r>
              <a:rPr lang="en-US" dirty="0" smtClean="0"/>
              <a:t>V=[</a:t>
            </a:r>
            <a:r>
              <a:rPr lang="en-US" dirty="0" err="1" smtClean="0"/>
              <a:t>x,y,z</a:t>
            </a:r>
            <a:r>
              <a:rPr lang="en-US" dirty="0" smtClean="0"/>
              <a:t>] -&gt;</a:t>
            </a:r>
            <a:r>
              <a:rPr lang="en-US" dirty="0" err="1" smtClean="0"/>
              <a:t>Permite</a:t>
            </a:r>
            <a:r>
              <a:rPr lang="en-US" dirty="0" smtClean="0"/>
              <a:t> definer un Nuevo </a:t>
            </a:r>
            <a:r>
              <a:rPr lang="en-US" dirty="0" err="1" smtClean="0"/>
              <a:t>eje</a:t>
            </a:r>
            <a:r>
              <a:rPr lang="en-US" dirty="0" smtClean="0"/>
              <a:t> para </a:t>
            </a:r>
            <a:r>
              <a:rPr lang="en-US" dirty="0" err="1" smtClean="0"/>
              <a:t>rotar</a:t>
            </a:r>
            <a:endParaRPr lang="en-US" dirty="0"/>
          </a:p>
          <a:p>
            <a:r>
              <a:rPr lang="en-US" dirty="0" smtClean="0"/>
              <a:t>E.G.</a:t>
            </a:r>
          </a:p>
          <a:p>
            <a:pPr lvl="1"/>
            <a:r>
              <a:rPr lang="es-PR" dirty="0" err="1"/>
              <a:t>rotate</a:t>
            </a:r>
            <a:r>
              <a:rPr lang="es-PR" dirty="0"/>
              <a:t>([0,180,0</a:t>
            </a:r>
            <a:r>
              <a:rPr lang="es-PR" dirty="0" smtClean="0"/>
              <a:t>])</a:t>
            </a:r>
          </a:p>
          <a:p>
            <a:endParaRPr lang="en-US" dirty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rotaciones</a:t>
            </a:r>
            <a:r>
              <a:rPr lang="en-US" dirty="0" smtClean="0"/>
              <a:t> se </a:t>
            </a:r>
            <a:r>
              <a:rPr lang="en-US" dirty="0" err="1" smtClean="0"/>
              <a:t>apliquen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orden</a:t>
            </a:r>
            <a:r>
              <a:rPr lang="en-US" dirty="0" smtClean="0"/>
              <a:t> TSR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79950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18030</TotalTime>
  <Words>767</Words>
  <Application>Microsoft Office PowerPoint</Application>
  <PresentationFormat>On-screen Show (4:3)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Modelaje 3D usando OpenScad</vt:lpstr>
      <vt:lpstr>Donaciones </vt:lpstr>
      <vt:lpstr>Clase 1: Transformation &amp; Set Functions 1</vt:lpstr>
      <vt:lpstr>Organizando el codigo</vt:lpstr>
      <vt:lpstr>Module</vt:lpstr>
      <vt:lpstr>Funcion de traslacion</vt:lpstr>
      <vt:lpstr>Funcion de Scale</vt:lpstr>
      <vt:lpstr>PowerPoint Presentation</vt:lpstr>
      <vt:lpstr>Funcion de Rotacion</vt:lpstr>
      <vt:lpstr>PowerPoint Presentation</vt:lpstr>
      <vt:lpstr>Funciones que no hemos discutido</vt:lpstr>
      <vt:lpstr>Union</vt:lpstr>
      <vt:lpstr>Difference</vt:lpstr>
      <vt:lpstr>Interseccion</vt:lpstr>
      <vt:lpstr>Vamos a poner lo que aprendimos junto</vt:lpstr>
      <vt:lpstr>Como queremos que se vea el codigo</vt:lpstr>
      <vt:lpstr>El piso</vt:lpstr>
      <vt:lpstr>La mesa</vt:lpstr>
      <vt:lpstr>La silla</vt:lpstr>
      <vt:lpstr>PowerPoint Presentation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106</cp:revision>
  <dcterms:created xsi:type="dcterms:W3CDTF">2013-01-06T20:57:13Z</dcterms:created>
  <dcterms:modified xsi:type="dcterms:W3CDTF">2015-06-07T22:53:15Z</dcterms:modified>
</cp:coreProperties>
</file>