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8" r:id="rId13"/>
    <p:sldId id="365" r:id="rId14"/>
    <p:sldId id="370" r:id="rId15"/>
    <p:sldId id="366" r:id="rId16"/>
    <p:sldId id="369" r:id="rId17"/>
    <p:sldId id="371" r:id="rId18"/>
    <p:sldId id="367" r:id="rId19"/>
    <p:sldId id="372" r:id="rId20"/>
    <p:sldId id="373" r:id="rId21"/>
    <p:sldId id="374" r:id="rId22"/>
    <p:sldId id="375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36" d="100"/>
          <a:sy n="136" d="100"/>
        </p:scale>
        <p:origin x="90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ubehero.com/2013/12/31/creating-cookie-cutters-using-offsets-in-opensc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Modelaje 3D usando </a:t>
            </a:r>
            <a:r>
              <a:rPr lang="es-PR" dirty="0" err="1" smtClean="0"/>
              <a:t>OpenScad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concepts in </a:t>
            </a:r>
            <a:r>
              <a:rPr lang="en-US" dirty="0" err="1" smtClean="0"/>
              <a:t>openscad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Conditionals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06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Bien </a:t>
            </a:r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endParaRPr lang="es-PR" dirty="0" smtClean="0"/>
          </a:p>
          <a:p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= el valor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usarlas</a:t>
            </a:r>
            <a:r>
              <a:rPr lang="en-US" dirty="0" smtClean="0"/>
              <a:t> </a:t>
            </a:r>
            <a:r>
              <a:rPr lang="en-US" dirty="0" err="1" smtClean="0"/>
              <a:t>simplemente</a:t>
            </a:r>
            <a:r>
              <a:rPr lang="en-US" dirty="0" smtClean="0"/>
              <a:t> la </a:t>
            </a:r>
            <a:r>
              <a:rPr lang="en-US" dirty="0" err="1" smtClean="0"/>
              <a:t>usas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Ej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mivalor</a:t>
            </a:r>
            <a:r>
              <a:rPr lang="en-US" dirty="0" smtClean="0"/>
              <a:t> = 16</a:t>
            </a:r>
          </a:p>
          <a:p>
            <a:pPr marL="457200" lvl="1" indent="0">
              <a:buNone/>
            </a:pPr>
            <a:r>
              <a:rPr lang="en-US" dirty="0" smtClean="0"/>
              <a:t>Sphere(</a:t>
            </a:r>
            <a:r>
              <a:rPr lang="en-US" dirty="0" err="1" smtClean="0"/>
              <a:t>mivalor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imprimarlas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echo</a:t>
            </a:r>
          </a:p>
          <a:p>
            <a:pPr marL="457200" lvl="1" indent="0">
              <a:buNone/>
            </a:pPr>
            <a:r>
              <a:rPr lang="en-US" dirty="0" smtClean="0"/>
              <a:t>echo(</a:t>
            </a:r>
            <a:r>
              <a:rPr lang="en-US" dirty="0" err="1" smtClean="0"/>
              <a:t>mivalor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variable </a:t>
            </a:r>
            <a:r>
              <a:rPr lang="en-US" dirty="0" err="1" smtClean="0"/>
              <a:t>undef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preasignada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condicionales</a:t>
            </a:r>
            <a:r>
              <a:rPr lang="en-US" dirty="0" smtClean="0"/>
              <a:t> para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variable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asignada</a:t>
            </a:r>
            <a:r>
              <a:rPr lang="en-US" dirty="0" smtClean="0"/>
              <a:t> antes de </a:t>
            </a:r>
            <a:r>
              <a:rPr lang="en-US" dirty="0" err="1" smtClean="0"/>
              <a:t>usarla</a:t>
            </a: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058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odulos</a:t>
            </a:r>
            <a:r>
              <a:rPr lang="en-US" dirty="0" smtClean="0"/>
              <a:t> </a:t>
            </a:r>
            <a:r>
              <a:rPr lang="en-US" dirty="0" err="1" smtClean="0"/>
              <a:t>parametricos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en</a:t>
            </a:r>
            <a:r>
              <a:rPr lang="en-US" dirty="0" smtClean="0"/>
              <a:t> la entrada para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del modulo.</a:t>
            </a:r>
          </a:p>
          <a:p>
            <a:pPr lvl="1"/>
            <a:r>
              <a:rPr lang="en-US" dirty="0"/>
              <a:t>module </a:t>
            </a:r>
            <a:r>
              <a:rPr lang="en-US" dirty="0" smtClean="0"/>
              <a:t>demo(height){}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preasignar</a:t>
            </a:r>
            <a:r>
              <a:rPr lang="en-US" dirty="0" smtClean="0"/>
              <a:t> para que </a:t>
            </a:r>
            <a:r>
              <a:rPr lang="en-US" dirty="0" err="1" smtClean="0"/>
              <a:t>tenga</a:t>
            </a:r>
            <a:r>
              <a:rPr lang="en-US" dirty="0" smtClean="0"/>
              <a:t> un valor </a:t>
            </a:r>
            <a:r>
              <a:rPr lang="en-US" dirty="0" err="1" smtClean="0"/>
              <a:t>listo</a:t>
            </a:r>
            <a:endParaRPr lang="en-US" dirty="0" smtClean="0"/>
          </a:p>
          <a:p>
            <a:pPr lvl="1"/>
            <a:r>
              <a:rPr lang="en-US" dirty="0"/>
              <a:t>module </a:t>
            </a:r>
            <a:r>
              <a:rPr lang="en-US" dirty="0" smtClean="0"/>
              <a:t>demo(height=5){}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llamar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parametron o la </a:t>
            </a:r>
            <a:r>
              <a:rPr lang="en-US" dirty="0" err="1" smtClean="0"/>
              <a:t>posicion</a:t>
            </a:r>
            <a:endParaRPr lang="en-US" dirty="0" smtClean="0"/>
          </a:p>
          <a:p>
            <a:pPr lvl="1"/>
            <a:r>
              <a:rPr lang="en-US" dirty="0" smtClean="0"/>
              <a:t>demo(5)</a:t>
            </a:r>
          </a:p>
          <a:p>
            <a:pPr lvl="1"/>
            <a:r>
              <a:rPr lang="en-US" dirty="0" smtClean="0"/>
              <a:t>demo(height=15)</a:t>
            </a:r>
            <a:endParaRPr lang="en-US" dirty="0"/>
          </a:p>
          <a:p>
            <a:pPr lvl="1"/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11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parametricos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 pill(height=5)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hull()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sphere(height);</a:t>
            </a:r>
          </a:p>
          <a:p>
            <a:pPr marL="0" indent="0">
              <a:buNone/>
            </a:pPr>
            <a:r>
              <a:rPr lang="en-US" dirty="0"/>
              <a:t>translate([0,0,15])sphere(height);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pill();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137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loop que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for.</a:t>
            </a:r>
          </a:p>
          <a:p>
            <a:r>
              <a:rPr lang="en-US" dirty="0" smtClean="0"/>
              <a:t>Dos </a:t>
            </a:r>
            <a:r>
              <a:rPr lang="en-US" dirty="0" err="1" smtClean="0"/>
              <a:t>sintaxis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lineales</a:t>
            </a:r>
            <a:endParaRPr lang="en-US" dirty="0" smtClean="0"/>
          </a:p>
          <a:p>
            <a:pPr lvl="2"/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=[0:5]){}</a:t>
            </a:r>
          </a:p>
          <a:p>
            <a:pPr lvl="1"/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especificos</a:t>
            </a:r>
            <a:endParaRPr lang="en-US" dirty="0" smtClean="0"/>
          </a:p>
          <a:p>
            <a:pPr lvl="2"/>
            <a:r>
              <a:rPr lang="en-US" dirty="0" smtClean="0"/>
              <a:t>for(z =[0,45,90,80]){}</a:t>
            </a:r>
            <a:endParaRPr lang="en-US" dirty="0"/>
          </a:p>
          <a:p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smtClean="0"/>
              <a:t>que  la variable </a:t>
            </a:r>
            <a:r>
              <a:rPr lang="en-US" dirty="0" err="1" smtClean="0"/>
              <a:t>declarada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for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normal la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6036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Escalera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module escalera(escalones=3)</a:t>
            </a:r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  tamano = 4;</a:t>
            </a:r>
          </a:p>
          <a:p>
            <a:pPr marL="0" indent="0">
              <a:buNone/>
            </a:pPr>
            <a:r>
              <a:rPr lang="it-IT" dirty="0"/>
              <a:t>  </a:t>
            </a:r>
          </a:p>
          <a:p>
            <a:pPr marL="0" indent="0">
              <a:buNone/>
            </a:pPr>
            <a:r>
              <a:rPr lang="it-IT" dirty="0"/>
              <a:t>    for(i =[0:escalones])</a:t>
            </a:r>
          </a:p>
          <a:p>
            <a:pPr marL="0" indent="0">
              <a:buNone/>
            </a:pPr>
            <a:r>
              <a:rPr lang="it-IT" dirty="0"/>
              <a:t>    {       </a:t>
            </a:r>
          </a:p>
          <a:p>
            <a:pPr marL="0" indent="0">
              <a:buNone/>
            </a:pPr>
            <a:r>
              <a:rPr lang="it-IT" dirty="0"/>
              <a:t>       translate([0,0,i*-4])cube([4,4+4*i,4]);   </a:t>
            </a:r>
          </a:p>
          <a:p>
            <a:pPr marL="0" indent="0">
              <a:buNone/>
            </a:pPr>
            <a:r>
              <a:rPr lang="it-IT" dirty="0"/>
              <a:t>    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escalera();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1436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estrellas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R" dirty="0"/>
              <a:t>module estrella()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for</a:t>
            </a:r>
            <a:r>
              <a:rPr lang="es-PR" dirty="0"/>
              <a:t> ( i = [0 : 5] 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rotate</a:t>
            </a:r>
            <a:r>
              <a:rPr lang="es-PR" dirty="0"/>
              <a:t>( i * 360 / 6, [1, 0, 0])</a:t>
            </a:r>
          </a:p>
          <a:p>
            <a:pPr marL="0" indent="0">
              <a:buNone/>
            </a:pPr>
            <a:r>
              <a:rPr lang="es-PR" dirty="0"/>
              <a:t>    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hull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sphere</a:t>
            </a:r>
            <a:r>
              <a:rPr lang="es-PR" dirty="0"/>
              <a:t>(r=1);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([0, 10, 0])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sphere</a:t>
            </a:r>
            <a:r>
              <a:rPr lang="es-PR" dirty="0"/>
              <a:t>(r = 1);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 err="1"/>
              <a:t>scatter</a:t>
            </a:r>
            <a:r>
              <a:rPr lang="es-P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7704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junto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coger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escena</a:t>
            </a:r>
            <a:r>
              <a:rPr lang="en-US" dirty="0" smtClean="0"/>
              <a:t> y </a:t>
            </a:r>
            <a:r>
              <a:rPr lang="en-US" dirty="0" err="1" smtClean="0"/>
              <a:t>modificarla</a:t>
            </a:r>
            <a:r>
              <a:rPr lang="en-US" dirty="0" smtClean="0"/>
              <a:t> para que sea un </a:t>
            </a:r>
            <a:r>
              <a:rPr lang="en-US" dirty="0" err="1" smtClean="0"/>
              <a:t>auditorio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 </a:t>
            </a:r>
            <a:r>
              <a:rPr lang="en-US" dirty="0" err="1" smtClean="0"/>
              <a:t>sillas</a:t>
            </a:r>
            <a:endParaRPr lang="en-US" dirty="0" smtClean="0"/>
          </a:p>
          <a:p>
            <a:r>
              <a:rPr lang="en-US" dirty="0" smtClean="0"/>
              <a:t>4 mesas de </a:t>
            </a:r>
            <a:r>
              <a:rPr lang="en-US" dirty="0" err="1" smtClean="0"/>
              <a:t>presentacion</a:t>
            </a:r>
            <a:r>
              <a:rPr lang="en-US" dirty="0" smtClean="0"/>
              <a:t> con </a:t>
            </a:r>
            <a:r>
              <a:rPr lang="en-US" dirty="0" err="1" smtClean="0"/>
              <a:t>silla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queremos</a:t>
            </a:r>
            <a:r>
              <a:rPr lang="en-US" dirty="0" smtClean="0"/>
              <a:t> que se </a:t>
            </a:r>
            <a:r>
              <a:rPr lang="en-US" dirty="0" err="1" smtClean="0"/>
              <a:t>vea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final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R" dirty="0"/>
              <a:t>use &lt;</a:t>
            </a:r>
            <a:r>
              <a:rPr lang="es-PR" dirty="0" err="1"/>
              <a:t>libreriamuebles.scad</a:t>
            </a:r>
            <a:r>
              <a:rPr lang="es-PR" dirty="0"/>
              <a:t>&gt;;</a:t>
            </a:r>
          </a:p>
          <a:p>
            <a:pPr marL="0" indent="0">
              <a:buNone/>
            </a:pPr>
            <a:r>
              <a:rPr lang="es-PR" dirty="0" err="1" smtClean="0"/>
              <a:t>pisoexpandido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 err="1"/>
              <a:t>conjuntodemesas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 err="1"/>
              <a:t>sillasparalasmesas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 err="1"/>
              <a:t>sillasaudiencia</a:t>
            </a:r>
            <a:r>
              <a:rPr lang="es-P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0804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pisoexpandido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scale</a:t>
            </a:r>
            <a:r>
              <a:rPr lang="es-PR" dirty="0"/>
              <a:t>([5,5,1])color("Lavender",1)piso();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conjuntodemesas</a:t>
            </a:r>
            <a:r>
              <a:rPr lang="es-PR" dirty="0"/>
              <a:t>(cantidad = 3)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([150,-200+120*z,0])</a:t>
            </a:r>
            <a:r>
              <a:rPr lang="es-PR" dirty="0" err="1"/>
              <a:t>scale</a:t>
            </a:r>
            <a:r>
              <a:rPr lang="es-PR" dirty="0"/>
              <a:t>([1,2,1])color("Red",1)mesa();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51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6347714" cy="3880773"/>
          </a:xfrm>
        </p:spPr>
        <p:txBody>
          <a:bodyPr/>
          <a:lstStyle/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sillasparalasmesas</a:t>
            </a:r>
            <a:r>
              <a:rPr lang="es-PR" dirty="0"/>
              <a:t>(cantidad = 3)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([150,-200+120*z,0]) </a:t>
            </a:r>
            <a:r>
              <a:rPr lang="es-PR" dirty="0" err="1"/>
              <a:t>mirror</a:t>
            </a:r>
            <a:r>
              <a:rPr lang="es-PR" dirty="0"/>
              <a:t>([1,0,0])silla();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66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85800"/>
            <a:ext cx="6347714" cy="535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filadesillas</a:t>
            </a:r>
            <a:r>
              <a:rPr lang="es-PR" dirty="0"/>
              <a:t>(cantidad =7)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translate</a:t>
            </a:r>
            <a:r>
              <a:rPr lang="es-PR" dirty="0"/>
              <a:t>([50,-160+40*z,0])color("Blue",1)silla();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sillasaudiencia</a:t>
            </a:r>
            <a:r>
              <a:rPr lang="es-PR" dirty="0"/>
              <a:t>(cantidad = 2)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for</a:t>
            </a:r>
            <a:r>
              <a:rPr lang="es-PR" dirty="0"/>
              <a:t>(z=[0:cantidad])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translate</a:t>
            </a:r>
            <a:r>
              <a:rPr lang="es-PR" dirty="0"/>
              <a:t>([-50*z,0,0])</a:t>
            </a:r>
            <a:r>
              <a:rPr lang="es-PR" dirty="0" err="1"/>
              <a:t>filadesillas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68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http://blog.cubehero.com/2013/12/31/creating-cookie-cutters-using-offsets-in-openscad</a:t>
            </a:r>
            <a:r>
              <a:rPr lang="es-PR" dirty="0" smtClean="0">
                <a:hlinkClick r:id="rId2"/>
              </a:rPr>
              <a:t>/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3: More </a:t>
            </a:r>
            <a:r>
              <a:rPr lang="es-PR" dirty="0" err="1" smtClean="0"/>
              <a:t>Transformations</a:t>
            </a:r>
            <a:r>
              <a:rPr lang="es-PR" dirty="0" smtClean="0"/>
              <a:t/>
            </a:r>
            <a:br>
              <a:rPr lang="es-PR" dirty="0" smtClean="0"/>
            </a:br>
            <a:r>
              <a:rPr lang="es-PR" dirty="0" smtClean="0"/>
              <a:t> and </a:t>
            </a:r>
            <a:r>
              <a:rPr lang="es-PR" dirty="0" err="1" smtClean="0"/>
              <a:t>Programatic</a:t>
            </a:r>
            <a:r>
              <a:rPr lang="es-PR" dirty="0" smtClean="0"/>
              <a:t> </a:t>
            </a:r>
            <a:r>
              <a:rPr lang="es-PR" smtClean="0"/>
              <a:t>concepts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14478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mirror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color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minkowski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Hull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Declaracion</a:t>
            </a:r>
            <a:r>
              <a:rPr lang="en-US" dirty="0" smtClean="0">
                <a:solidFill>
                  <a:schemeClr val="tx2"/>
                </a:solidFill>
              </a:rPr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Loops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de un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–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estuviera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endParaRPr lang="en-US" dirty="0" smtClean="0"/>
          </a:p>
          <a:p>
            <a:r>
              <a:rPr lang="en-US" dirty="0" smtClean="0"/>
              <a:t>use- </a:t>
            </a:r>
            <a:r>
              <a:rPr lang="en-US" dirty="0" err="1" smtClean="0"/>
              <a:t>añade</a:t>
            </a:r>
            <a:r>
              <a:rPr lang="en-US" dirty="0" smtClean="0"/>
              <a:t> solo module y variables </a:t>
            </a:r>
            <a:r>
              <a:rPr lang="en-US" dirty="0" err="1" smtClean="0"/>
              <a:t>declaradas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/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folder de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leyendo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&lt;folder/</a:t>
            </a:r>
            <a:r>
              <a:rPr lang="en-US" dirty="0" err="1" smtClean="0"/>
              <a:t>sample.scad</a:t>
            </a:r>
            <a:r>
              <a:rPr lang="en-US" dirty="0" smtClean="0"/>
              <a:t>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11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Funcion</a:t>
            </a:r>
            <a:r>
              <a:rPr lang="en-US" dirty="0" smtClean="0"/>
              <a:t> de </a:t>
            </a:r>
            <a:r>
              <a:rPr lang="en-US" dirty="0" err="1" smtClean="0"/>
              <a:t>transformacion</a:t>
            </a:r>
            <a:endParaRPr lang="en-US" dirty="0" smtClean="0"/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reflejar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eje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Mirror([</a:t>
            </a:r>
            <a:r>
              <a:rPr lang="en-US" dirty="0" err="1" smtClean="0"/>
              <a:t>x,y,z</a:t>
            </a:r>
            <a:r>
              <a:rPr lang="en-US" dirty="0" smtClean="0"/>
              <a:t>]) –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x,y,z</a:t>
            </a:r>
            <a:r>
              <a:rPr lang="en-US" dirty="0" smtClean="0"/>
              <a:t> </a:t>
            </a:r>
            <a:r>
              <a:rPr lang="en-US" dirty="0" err="1" smtClean="0"/>
              <a:t>definen</a:t>
            </a:r>
            <a:r>
              <a:rPr lang="en-US" dirty="0" smtClean="0"/>
              <a:t> el </a:t>
            </a:r>
            <a:r>
              <a:rPr lang="en-US" dirty="0" err="1" smtClean="0"/>
              <a:t>eje</a:t>
            </a:r>
            <a:r>
              <a:rPr lang="en-US" dirty="0" smtClean="0"/>
              <a:t> de </a:t>
            </a:r>
            <a:r>
              <a:rPr lang="en-US" dirty="0" err="1" smtClean="0"/>
              <a:t>reflexion</a:t>
            </a: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983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color de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preview</a:t>
            </a:r>
          </a:p>
          <a:p>
            <a:r>
              <a:rPr lang="en-US" dirty="0" err="1" smtClean="0"/>
              <a:t>Definicion</a:t>
            </a:r>
            <a:r>
              <a:rPr lang="en-US" dirty="0"/>
              <a:t> color( [r, g, b], a=1.0 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valores</a:t>
            </a:r>
            <a:r>
              <a:rPr lang="en-US" dirty="0" smtClean="0"/>
              <a:t> van de 0 a 255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endParaRPr lang="en-US" dirty="0" smtClean="0"/>
          </a:p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el color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/>
              <a:t>color( </a:t>
            </a:r>
            <a:r>
              <a:rPr lang="en-US" dirty="0" smtClean="0"/>
              <a:t>“Lavender”, </a:t>
            </a:r>
            <a:r>
              <a:rPr lang="en-US" dirty="0"/>
              <a:t>a=1.0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endParaRPr lang="en-US" dirty="0" smtClean="0"/>
          </a:p>
          <a:p>
            <a:pPr marL="457200" lvl="1" indent="0">
              <a:buNone/>
            </a:pPr>
            <a:r>
              <a:rPr lang="es-PR" dirty="0" smtClean="0"/>
              <a:t>color</a:t>
            </a:r>
            <a:r>
              <a:rPr lang="es-PR" dirty="0"/>
              <a:t>("Lavender",1)piso();</a:t>
            </a:r>
          </a:p>
          <a:p>
            <a:pPr marL="457200" lvl="1" indent="0">
              <a:buNone/>
            </a:pPr>
            <a:r>
              <a:rPr lang="es-PR" dirty="0"/>
              <a:t>c</a:t>
            </a:r>
            <a:r>
              <a:rPr lang="es-PR" dirty="0" smtClean="0"/>
              <a:t>olor</a:t>
            </a:r>
            <a:r>
              <a:rPr lang="es-PR" dirty="0"/>
              <a:t>("Red",1)mesa();</a:t>
            </a:r>
          </a:p>
          <a:p>
            <a:pPr marL="457200" lvl="1" indent="0">
              <a:buNone/>
            </a:pPr>
            <a:r>
              <a:rPr lang="es-PR" dirty="0"/>
              <a:t>color("Blue",1)silla();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44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minkowski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46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uso</a:t>
            </a:r>
            <a:r>
              <a:rPr lang="en-US" dirty="0" smtClean="0"/>
              <a:t> principal </a:t>
            </a:r>
            <a:r>
              <a:rPr lang="en-US" dirty="0" err="1" smtClean="0"/>
              <a:t>es</a:t>
            </a:r>
            <a:r>
              <a:rPr lang="en-US" dirty="0" smtClean="0"/>
              <a:t> para feathering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parecido</a:t>
            </a:r>
            <a:r>
              <a:rPr lang="en-US" dirty="0" smtClean="0"/>
              <a:t> al de union</a:t>
            </a:r>
          </a:p>
          <a:p>
            <a:pPr lvl="1"/>
            <a:r>
              <a:rPr lang="en-US" dirty="0" err="1" smtClean="0"/>
              <a:t>minkowksi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objetos</a:t>
            </a:r>
            <a:r>
              <a:rPr lang="en-US" dirty="0" smtClean="0"/>
              <a:t> para la </a:t>
            </a:r>
            <a:r>
              <a:rPr lang="en-US" dirty="0" err="1" smtClean="0"/>
              <a:t>suma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clasico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$</a:t>
            </a:r>
            <a:r>
              <a:rPr lang="en-US" dirty="0" err="1"/>
              <a:t>fn</a:t>
            </a:r>
            <a:r>
              <a:rPr lang="en-US" dirty="0"/>
              <a:t>=50;</a:t>
            </a:r>
          </a:p>
          <a:p>
            <a:pPr marL="114300" indent="0">
              <a:buNone/>
            </a:pPr>
            <a:r>
              <a:rPr lang="en-US" dirty="0" err="1"/>
              <a:t>minkowski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cube([10,10,1]);</a:t>
            </a:r>
          </a:p>
          <a:p>
            <a:pPr marL="114300" indent="0">
              <a:buNone/>
            </a:pPr>
            <a:r>
              <a:rPr lang="en-US" dirty="0"/>
              <a:t> cylinder(r=2,h=1);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70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bordes</a:t>
            </a:r>
            <a:r>
              <a:rPr lang="en-US" dirty="0" smtClean="0"/>
              <a:t> de las </a:t>
            </a:r>
            <a:r>
              <a:rPr lang="en-US" dirty="0" err="1" smtClean="0"/>
              <a:t>sillas</a:t>
            </a:r>
            <a:r>
              <a:rPr lang="en-US" dirty="0" smtClean="0"/>
              <a:t> </a:t>
            </a:r>
            <a:r>
              <a:rPr lang="en-US" dirty="0" err="1" smtClean="0"/>
              <a:t>redondos</a:t>
            </a:r>
            <a:r>
              <a:rPr lang="en-US" dirty="0" smtClean="0"/>
              <a:t>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de </a:t>
            </a:r>
            <a:r>
              <a:rPr lang="en-US" dirty="0" err="1" smtClean="0"/>
              <a:t>silla</a:t>
            </a:r>
            <a:r>
              <a:rPr lang="en-US" dirty="0" smtClean="0"/>
              <a:t> base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s-PR" dirty="0" err="1"/>
              <a:t>translate</a:t>
            </a:r>
            <a:r>
              <a:rPr lang="es-PR" dirty="0"/>
              <a:t>([-32.5,0,21])</a:t>
            </a:r>
            <a:r>
              <a:rPr lang="es-PR" dirty="0" err="1"/>
              <a:t>minkowski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    {</a:t>
            </a:r>
          </a:p>
          <a:p>
            <a:pPr marL="0" indent="0">
              <a:buNone/>
            </a:pPr>
            <a:r>
              <a:rPr lang="es-PR" dirty="0"/>
              <a:t>        cube([18,18,2.5],center=true);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rotate</a:t>
            </a:r>
            <a:r>
              <a:rPr lang="es-PR" dirty="0"/>
              <a:t>([90,0,0])</a:t>
            </a:r>
            <a:r>
              <a:rPr lang="es-PR" dirty="0" err="1"/>
              <a:t>cylinder</a:t>
            </a:r>
            <a:r>
              <a:rPr lang="es-PR" dirty="0"/>
              <a:t>(h=0.5, r=0.5, center=true,$</a:t>
            </a:r>
            <a:r>
              <a:rPr lang="es-PR" dirty="0" err="1"/>
              <a:t>fn</a:t>
            </a:r>
            <a:r>
              <a:rPr lang="es-PR" dirty="0"/>
              <a:t>=50);</a:t>
            </a:r>
          </a:p>
          <a:p>
            <a:pPr marL="0" indent="0">
              <a:buNone/>
            </a:pPr>
            <a:r>
              <a:rPr lang="es-PR" dirty="0" smtClean="0"/>
              <a:t>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57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hull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opuesto</a:t>
            </a:r>
            <a:r>
              <a:rPr lang="en-US" dirty="0" smtClean="0"/>
              <a:t> de </a:t>
            </a:r>
            <a:r>
              <a:rPr lang="en-US" dirty="0" err="1" smtClean="0"/>
              <a:t>minkowksi</a:t>
            </a:r>
            <a:endParaRPr lang="en-US" dirty="0" smtClean="0"/>
          </a:p>
          <a:p>
            <a:r>
              <a:rPr lang="en-US" dirty="0" err="1" smtClean="0"/>
              <a:t>Tampoco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endParaRPr lang="en-US" dirty="0" smtClean="0"/>
          </a:p>
          <a:p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superficie</a:t>
            </a:r>
            <a:r>
              <a:rPr lang="en-US" dirty="0" smtClean="0"/>
              <a:t> entre </a:t>
            </a:r>
            <a:r>
              <a:rPr lang="en-US" dirty="0" err="1" smtClean="0"/>
              <a:t>los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solida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entender</a:t>
            </a:r>
            <a:r>
              <a:rPr lang="en-US" dirty="0" smtClean="0"/>
              <a:t>:</a:t>
            </a:r>
            <a:endParaRPr lang="es-PR" dirty="0" smtClean="0"/>
          </a:p>
          <a:p>
            <a:pPr marL="0" indent="0">
              <a:buNone/>
            </a:pPr>
            <a:r>
              <a:rPr lang="en-US" dirty="0"/>
              <a:t>hull()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sphere(5);</a:t>
            </a:r>
          </a:p>
          <a:p>
            <a:pPr marL="0" indent="0">
              <a:buNone/>
            </a:pPr>
            <a:r>
              <a:rPr lang="en-US" dirty="0"/>
              <a:t>translate([0,0,15])sphere(5);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6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21020</TotalTime>
  <Words>759</Words>
  <Application>Microsoft Office PowerPoint</Application>
  <PresentationFormat>On-screen Show (4:3)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Modelaje 3D usando OpenScad</vt:lpstr>
      <vt:lpstr>Donaciones </vt:lpstr>
      <vt:lpstr>Clase 3: More Transformations  and Programatic concepts</vt:lpstr>
      <vt:lpstr>Como añadir codigo de un segundo archivo</vt:lpstr>
      <vt:lpstr>Mirror</vt:lpstr>
      <vt:lpstr>Color</vt:lpstr>
      <vt:lpstr>minkowski</vt:lpstr>
      <vt:lpstr>Vamos a hacer los bordes de las sillas redondos.</vt:lpstr>
      <vt:lpstr>hull</vt:lpstr>
      <vt:lpstr>Programming concepts in openscad</vt:lpstr>
      <vt:lpstr>Variables</vt:lpstr>
      <vt:lpstr>La variable undef</vt:lpstr>
      <vt:lpstr>Modulos parametricos</vt:lpstr>
      <vt:lpstr>Ejemplo parametricos</vt:lpstr>
      <vt:lpstr>Loops</vt:lpstr>
      <vt:lpstr>Ejemplo Escalera</vt:lpstr>
      <vt:lpstr>Ejemplo estrellas</vt:lpstr>
      <vt:lpstr>Vamos a ponerlo todo junto</vt:lpstr>
      <vt:lpstr>Como queremos que se vea el codigo final</vt:lpstr>
      <vt:lpstr>PowerPoint Presentation</vt:lpstr>
      <vt:lpstr>PowerPoint Presentation</vt:lpstr>
      <vt:lpstr>PowerPoint Presentation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124</cp:revision>
  <dcterms:created xsi:type="dcterms:W3CDTF">2013-01-06T20:57:13Z</dcterms:created>
  <dcterms:modified xsi:type="dcterms:W3CDTF">2015-06-16T19:19:39Z</dcterms:modified>
</cp:coreProperties>
</file>