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76" r:id="rId5"/>
    <p:sldId id="366" r:id="rId6"/>
    <p:sldId id="369" r:id="rId7"/>
    <p:sldId id="371" r:id="rId8"/>
    <p:sldId id="367" r:id="rId9"/>
    <p:sldId id="372" r:id="rId10"/>
    <p:sldId id="373" r:id="rId11"/>
    <p:sldId id="374" r:id="rId12"/>
    <p:sldId id="375" r:id="rId13"/>
    <p:sldId id="377" r:id="rId14"/>
    <p:sldId id="380" r:id="rId15"/>
    <p:sldId id="378" r:id="rId16"/>
    <p:sldId id="381" r:id="rId17"/>
    <p:sldId id="379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36" d="100"/>
          <a:sy n="136" d="100"/>
        </p:scale>
        <p:origin x="90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giverse.com/openscad/collections/libraries/page:1" TargetMode="External"/><Relationship Id="rId2" Type="http://schemas.openxmlformats.org/officeDocument/2006/relationships/hyperlink" Target="https://github.com/openscad/openscad/wiki/Librari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lts-library.org/en/parts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ubehero.com/2013/12/31/creating-cookie-cutters-using-offsets-in-opensc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Modelaje 3D usando </a:t>
            </a:r>
            <a:r>
              <a:rPr lang="es-PR" dirty="0" err="1" smtClean="0"/>
              <a:t>OpenScad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4771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pisoexpandido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 err="1"/>
              <a:t>scale</a:t>
            </a:r>
            <a:r>
              <a:rPr lang="es-PR" dirty="0"/>
              <a:t>([5,5,1])color("Lavender",1)piso();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conjuntodemesas</a:t>
            </a:r>
            <a:r>
              <a:rPr lang="es-PR" dirty="0"/>
              <a:t>(cantidad = 3)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for</a:t>
            </a:r>
            <a:r>
              <a:rPr lang="es-PR" dirty="0"/>
              <a:t>(z=[0:cantidad])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([150,-200+120*z,0])</a:t>
            </a:r>
            <a:r>
              <a:rPr lang="es-PR" dirty="0" err="1"/>
              <a:t>scale</a:t>
            </a:r>
            <a:r>
              <a:rPr lang="es-PR" dirty="0"/>
              <a:t>([1,2,1])color("Red",1)mesa();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51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6347714" cy="3880773"/>
          </a:xfrm>
        </p:spPr>
        <p:txBody>
          <a:bodyPr/>
          <a:lstStyle/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sillasparalasmesas</a:t>
            </a:r>
            <a:r>
              <a:rPr lang="es-PR" dirty="0"/>
              <a:t>(cantidad = 3)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for</a:t>
            </a:r>
            <a:r>
              <a:rPr lang="es-PR" dirty="0"/>
              <a:t>(z=[0:cantidad])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([150,-200+120*z,0]) </a:t>
            </a:r>
            <a:r>
              <a:rPr lang="es-PR" dirty="0" err="1"/>
              <a:t>mirror</a:t>
            </a:r>
            <a:r>
              <a:rPr lang="es-PR" dirty="0"/>
              <a:t>([1,0,0])silla();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66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685800"/>
            <a:ext cx="6347714" cy="535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filadesillas</a:t>
            </a:r>
            <a:r>
              <a:rPr lang="es-PR" dirty="0"/>
              <a:t>(cantidad =7)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for</a:t>
            </a:r>
            <a:r>
              <a:rPr lang="es-PR" dirty="0"/>
              <a:t>(z=[0:cantidad])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translate</a:t>
            </a:r>
            <a:r>
              <a:rPr lang="es-PR" dirty="0"/>
              <a:t>([50,-160+40*z,0])color("Blue",1)silla();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sillasaudiencia</a:t>
            </a:r>
            <a:r>
              <a:rPr lang="es-PR" dirty="0"/>
              <a:t>(cantidad = 2)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for</a:t>
            </a:r>
            <a:r>
              <a:rPr lang="es-PR" dirty="0"/>
              <a:t>(z=[0:cantidad])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translate</a:t>
            </a:r>
            <a:r>
              <a:rPr lang="es-PR" dirty="0"/>
              <a:t>([-50*z,0,0])</a:t>
            </a:r>
            <a:r>
              <a:rPr lang="es-PR" dirty="0" err="1"/>
              <a:t>filadesillas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68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Librerias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colección</a:t>
            </a:r>
            <a:r>
              <a:rPr lang="en-US" dirty="0" smtClean="0"/>
              <a:t> de </a:t>
            </a:r>
            <a:r>
              <a:rPr lang="en-US" dirty="0" err="1" smtClean="0"/>
              <a:t>modulos</a:t>
            </a:r>
            <a:r>
              <a:rPr lang="en-US" dirty="0" smtClean="0"/>
              <a:t> que se </a:t>
            </a:r>
            <a:r>
              <a:rPr lang="en-US" dirty="0" err="1" smtClean="0"/>
              <a:t>distribuye</a:t>
            </a:r>
            <a:r>
              <a:rPr lang="en-US" dirty="0" smtClean="0"/>
              <a:t> </a:t>
            </a:r>
            <a:r>
              <a:rPr lang="en-US" dirty="0" err="1" smtClean="0"/>
              <a:t>juntos</a:t>
            </a:r>
            <a:r>
              <a:rPr lang="en-US" dirty="0" smtClean="0"/>
              <a:t> con un </a:t>
            </a:r>
            <a:r>
              <a:rPr lang="en-US" dirty="0" err="1" smtClean="0"/>
              <a:t>proposito</a:t>
            </a:r>
            <a:endParaRPr lang="en-US" dirty="0" smtClean="0"/>
          </a:p>
          <a:p>
            <a:r>
              <a:rPr lang="en-US" dirty="0" err="1" smtClean="0"/>
              <a:t>Lugares</a:t>
            </a:r>
            <a:r>
              <a:rPr lang="en-US" dirty="0" smtClean="0"/>
              <a:t> principals para </a:t>
            </a:r>
            <a:r>
              <a:rPr lang="en-US" dirty="0" err="1" smtClean="0"/>
              <a:t>encontrarlas</a:t>
            </a:r>
            <a:endParaRPr lang="en-US" dirty="0" smtClean="0"/>
          </a:p>
          <a:p>
            <a:pPr lvl="1"/>
            <a:r>
              <a:rPr lang="es-PR" dirty="0">
                <a:hlinkClick r:id="rId2"/>
              </a:rPr>
              <a:t>https://</a:t>
            </a:r>
            <a:r>
              <a:rPr lang="es-PR" dirty="0" smtClean="0">
                <a:hlinkClick r:id="rId2"/>
              </a:rPr>
              <a:t>github.com/openscad/openscad/wiki/Libraries</a:t>
            </a:r>
            <a:endParaRPr lang="es-PR" dirty="0" smtClean="0"/>
          </a:p>
          <a:p>
            <a:pPr lvl="1"/>
            <a:r>
              <a:rPr lang="es-PR" dirty="0">
                <a:hlinkClick r:id="rId3"/>
              </a:rPr>
              <a:t>http://</a:t>
            </a:r>
            <a:r>
              <a:rPr lang="es-PR" dirty="0" smtClean="0">
                <a:hlinkClick r:id="rId3"/>
              </a:rPr>
              <a:t>www.thingiverse.com/openscad/collections/libraries/page:1</a:t>
            </a:r>
            <a:endParaRPr lang="es-PR" dirty="0" smtClean="0"/>
          </a:p>
          <a:p>
            <a:r>
              <a:rPr lang="en-US" dirty="0" smtClean="0"/>
              <a:t>Si no </a:t>
            </a:r>
            <a:r>
              <a:rPr lang="en-US" dirty="0" err="1" smtClean="0"/>
              <a:t>encuentras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pregunsta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</a:p>
          <a:p>
            <a:pPr lvl="1"/>
            <a:r>
              <a:rPr lang="es-PR" dirty="0"/>
              <a:t>http://www.openscad.org/community.html#forum</a:t>
            </a:r>
          </a:p>
        </p:txBody>
      </p:sp>
    </p:spTree>
    <p:extLst>
      <p:ext uri="{BB962C8B-B14F-4D97-AF65-F5344CB8AC3E}">
        <p14:creationId xmlns:p14="http://schemas.microsoft.com/office/powerpoint/2010/main" val="107178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Añadiendo</a:t>
            </a:r>
            <a:r>
              <a:rPr lang="en-US" dirty="0" smtClean="0"/>
              <a:t> </a:t>
            </a:r>
            <a:r>
              <a:rPr lang="en-US" dirty="0" err="1" smtClean="0"/>
              <a:t>librerias</a:t>
            </a:r>
            <a:r>
              <a:rPr lang="en-US" dirty="0" smtClean="0"/>
              <a:t> al path de </a:t>
            </a:r>
            <a:r>
              <a:rPr lang="en-US" dirty="0" err="1" smtClean="0"/>
              <a:t>OpenScad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Documents</a:t>
            </a:r>
            <a:r>
              <a:rPr lang="es-PR" dirty="0" smtClean="0"/>
              <a:t>\</a:t>
            </a:r>
            <a:r>
              <a:rPr lang="es-PR" dirty="0" err="1" smtClean="0"/>
              <a:t>OpenSCAD</a:t>
            </a:r>
            <a:r>
              <a:rPr lang="es-PR" dirty="0" smtClean="0"/>
              <a:t>\</a:t>
            </a:r>
            <a:r>
              <a:rPr lang="es-PR" dirty="0" err="1" smtClean="0"/>
              <a:t>libraries</a:t>
            </a:r>
            <a:r>
              <a:rPr lang="es-PR" dirty="0" smtClean="0"/>
              <a:t> si estas en Windows</a:t>
            </a:r>
          </a:p>
          <a:p>
            <a:r>
              <a:rPr lang="en-US" dirty="0" smtClean="0"/>
              <a:t>Si no </a:t>
            </a:r>
            <a:r>
              <a:rPr lang="en-US" dirty="0" err="1" smtClean="0"/>
              <a:t>ve</a:t>
            </a:r>
            <a:r>
              <a:rPr lang="en-US" dirty="0" smtClean="0"/>
              <a:t> a File -&gt; Show Libraries Folder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quieres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que vas a </a:t>
            </a:r>
            <a:r>
              <a:rPr lang="en-US" dirty="0" err="1" smtClean="0"/>
              <a:t>reusar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20626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BOLTS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tornillos</a:t>
            </a:r>
            <a:r>
              <a:rPr lang="en-US" dirty="0" smtClean="0"/>
              <a:t> y </a:t>
            </a:r>
            <a:r>
              <a:rPr lang="en-US" dirty="0" err="1" smtClean="0"/>
              <a:t>tuercas</a:t>
            </a:r>
            <a:endParaRPr lang="en-US" dirty="0" smtClean="0"/>
          </a:p>
          <a:p>
            <a:r>
              <a:rPr lang="en-US" dirty="0" smtClean="0"/>
              <a:t>Este Proyecto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intentando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forma </a:t>
            </a:r>
            <a:r>
              <a:rPr lang="en-US" dirty="0" err="1" smtClean="0"/>
              <a:t>estandar</a:t>
            </a:r>
            <a:r>
              <a:rPr lang="en-US" dirty="0" smtClean="0"/>
              <a:t> de </a:t>
            </a:r>
            <a:r>
              <a:rPr lang="en-US" dirty="0" err="1" smtClean="0"/>
              <a:t>tornillos</a:t>
            </a:r>
            <a:r>
              <a:rPr lang="en-US" dirty="0" smtClean="0"/>
              <a:t> y </a:t>
            </a:r>
            <a:r>
              <a:rPr lang="en-US" dirty="0" err="1" smtClean="0"/>
              <a:t>tuercas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piezas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www.bolts-library.org/en/parts/index.html</a:t>
            </a:r>
            <a:endParaRPr lang="en-US" dirty="0" smtClean="0"/>
          </a:p>
          <a:p>
            <a:r>
              <a:rPr lang="en-US" dirty="0" err="1" smtClean="0"/>
              <a:t>Oportunidad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de </a:t>
            </a:r>
            <a:r>
              <a:rPr lang="en-US" dirty="0" err="1" smtClean="0"/>
              <a:t>contribuir</a:t>
            </a:r>
            <a:endParaRPr lang="en-US" dirty="0" smtClean="0"/>
          </a:p>
          <a:p>
            <a:r>
              <a:rPr lang="en-US" dirty="0" smtClean="0"/>
              <a:t>Con la version </a:t>
            </a:r>
            <a:r>
              <a:rPr lang="en-US" dirty="0" err="1" smtClean="0"/>
              <a:t>nueva</a:t>
            </a:r>
            <a:r>
              <a:rPr lang="en-US" dirty="0" smtClean="0"/>
              <a:t> de </a:t>
            </a:r>
            <a:r>
              <a:rPr lang="en-US" dirty="0" err="1" smtClean="0"/>
              <a:t>openscad</a:t>
            </a:r>
            <a:r>
              <a:rPr lang="en-US" dirty="0" smtClean="0"/>
              <a:t> solo </a:t>
            </a:r>
            <a:r>
              <a:rPr lang="en-US" dirty="0" err="1" smtClean="0"/>
              <a:t>funciona</a:t>
            </a:r>
            <a:r>
              <a:rPr lang="en-US" dirty="0" smtClean="0"/>
              <a:t> la version dev snapshot</a:t>
            </a:r>
          </a:p>
        </p:txBody>
      </p:sp>
    </p:spTree>
    <p:extLst>
      <p:ext uri="{BB962C8B-B14F-4D97-AF65-F5344CB8AC3E}">
        <p14:creationId xmlns:p14="http://schemas.microsoft.com/office/powerpoint/2010/main" val="30886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R" dirty="0" err="1"/>
              <a:t>include</a:t>
            </a:r>
            <a:r>
              <a:rPr lang="es-PR" dirty="0"/>
              <a:t> &lt;</a:t>
            </a:r>
            <a:r>
              <a:rPr lang="es-PR" dirty="0" err="1"/>
              <a:t>bolts.scad</a:t>
            </a:r>
            <a:r>
              <a:rPr lang="es-PR" dirty="0"/>
              <a:t>&gt;</a:t>
            </a:r>
          </a:p>
          <a:p>
            <a:pPr marL="0" indent="0">
              <a:buNone/>
            </a:pPr>
            <a:r>
              <a:rPr lang="es-PR" dirty="0"/>
              <a:t>ISO7089("M4");</a:t>
            </a:r>
          </a:p>
          <a:p>
            <a:endParaRPr lang="es-PR" dirty="0"/>
          </a:p>
          <a:p>
            <a:pPr marL="0" indent="0">
              <a:buNone/>
            </a:pPr>
            <a:r>
              <a:rPr lang="es-PR" dirty="0" err="1"/>
              <a:t>translate</a:t>
            </a:r>
            <a:r>
              <a:rPr lang="es-PR" dirty="0"/>
              <a:t>([0,0,30])ANSIB1822();</a:t>
            </a:r>
          </a:p>
          <a:p>
            <a:endParaRPr lang="es-PR" dirty="0"/>
          </a:p>
          <a:p>
            <a:pPr marL="0" indent="0">
              <a:buNone/>
            </a:pPr>
            <a:r>
              <a:rPr lang="es-PR" dirty="0" err="1"/>
              <a:t>translate</a:t>
            </a:r>
            <a:r>
              <a:rPr lang="es-PR" dirty="0"/>
              <a:t>([0,0,60])DIN7991();</a:t>
            </a:r>
          </a:p>
        </p:txBody>
      </p:sp>
    </p:spTree>
    <p:extLst>
      <p:ext uri="{BB962C8B-B14F-4D97-AF65-F5344CB8AC3E}">
        <p14:creationId xmlns:p14="http://schemas.microsoft.com/office/powerpoint/2010/main" val="31171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Customizable Knob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Libreria</a:t>
            </a:r>
            <a:r>
              <a:rPr lang="en-US" dirty="0" smtClean="0"/>
              <a:t> personal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solo </a:t>
            </a:r>
            <a:r>
              <a:rPr lang="en-US" dirty="0" err="1" smtClean="0"/>
              <a:t>usuario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 de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endParaRPr lang="en-US" dirty="0" smtClean="0"/>
          </a:p>
          <a:p>
            <a:r>
              <a:rPr lang="en-US" dirty="0" err="1" smtClean="0"/>
              <a:t>Necesita</a:t>
            </a:r>
            <a:r>
              <a:rPr lang="en-US" dirty="0" smtClean="0"/>
              <a:t> un </a:t>
            </a:r>
            <a:r>
              <a:rPr lang="en-US" dirty="0" err="1" smtClean="0"/>
              <a:t>poco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para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formal </a:t>
            </a:r>
          </a:p>
          <a:p>
            <a:r>
              <a:rPr lang="en-US" dirty="0" err="1" smtClean="0"/>
              <a:t>Modificas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CustomizableKnob.Scad</a:t>
            </a:r>
            <a:r>
              <a:rPr lang="en-US" dirty="0" smtClean="0"/>
              <a:t>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usarla</a:t>
            </a:r>
            <a:r>
              <a:rPr lang="en-US" dirty="0" smtClean="0"/>
              <a:t> </a:t>
            </a:r>
            <a:r>
              <a:rPr lang="en-US" dirty="0" err="1" smtClean="0"/>
              <a:t>rapido</a:t>
            </a:r>
            <a:r>
              <a:rPr lang="en-US" dirty="0" smtClean="0"/>
              <a:t> </a:t>
            </a:r>
            <a:r>
              <a:rPr lang="en-US" dirty="0" err="1" smtClean="0"/>
              <a:t>recomiendo</a:t>
            </a:r>
            <a:r>
              <a:rPr lang="en-US" dirty="0" smtClean="0"/>
              <a:t> </a:t>
            </a:r>
            <a:r>
              <a:rPr lang="en-US" dirty="0" err="1" smtClean="0"/>
              <a:t>simplemente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wrap de module a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con </a:t>
            </a:r>
            <a:r>
              <a:rPr lang="en-US" dirty="0" err="1" smtClean="0"/>
              <a:t>tus</a:t>
            </a:r>
            <a:r>
              <a:rPr lang="en-US" dirty="0" smtClean="0"/>
              <a:t> settings.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60551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endParaRPr lang="en-US" dirty="0" smtClean="0"/>
          </a:p>
          <a:p>
            <a:pPr lvl="1"/>
            <a:r>
              <a:rPr lang="es-PR" dirty="0">
                <a:hlinkClick r:id="rId2"/>
              </a:rPr>
              <a:t>http://blog.cubehero.com/2013/12/31/creating-cookie-cutters-using-offsets-in-openscad</a:t>
            </a:r>
            <a:r>
              <a:rPr lang="es-PR" dirty="0" smtClean="0">
                <a:hlinkClick r:id="rId2"/>
              </a:rPr>
              <a:t>/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n-US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ArrancaPR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a base de </a:t>
            </a:r>
            <a:r>
              <a:rPr lang="en-US" dirty="0" err="1" smtClean="0"/>
              <a:t>donaciones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agradecida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</a:t>
            </a:r>
            <a:r>
              <a:rPr lang="es-PR" dirty="0"/>
              <a:t>://arrancapr.org/about</a:t>
            </a:r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Clase 3: More </a:t>
            </a:r>
            <a:r>
              <a:rPr lang="es-PR" dirty="0" err="1" smtClean="0"/>
              <a:t>Transformations</a:t>
            </a:r>
            <a:r>
              <a:rPr lang="es-PR" dirty="0" smtClean="0"/>
              <a:t/>
            </a:r>
            <a:br>
              <a:rPr lang="es-PR" dirty="0" smtClean="0"/>
            </a:br>
            <a:r>
              <a:rPr lang="es-PR" dirty="0" smtClean="0"/>
              <a:t> and </a:t>
            </a:r>
            <a:r>
              <a:rPr lang="es-PR" dirty="0" err="1" smtClean="0"/>
              <a:t>Programatic</a:t>
            </a:r>
            <a:r>
              <a:rPr lang="es-PR" dirty="0" smtClean="0"/>
              <a:t> </a:t>
            </a:r>
            <a:r>
              <a:rPr lang="es-PR" smtClean="0"/>
              <a:t>concepts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Parametros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desde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otro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archivo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Librerias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¿Como </a:t>
            </a:r>
            <a:r>
              <a:rPr lang="en-US" dirty="0" err="1" smtClean="0"/>
              <a:t>leemos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r>
              <a:rPr lang="en-US" dirty="0" smtClean="0"/>
              <a:t> de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endParaRPr lang="en-US" dirty="0"/>
          </a:p>
          <a:p>
            <a:r>
              <a:rPr lang="en-US" dirty="0" err="1" smtClean="0"/>
              <a:t>Usamos</a:t>
            </a:r>
            <a:r>
              <a:rPr lang="en-US" dirty="0" smtClean="0"/>
              <a:t> include para </a:t>
            </a:r>
            <a:r>
              <a:rPr lang="en-US" dirty="0" err="1" smtClean="0"/>
              <a:t>añadir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que solo </a:t>
            </a:r>
            <a:r>
              <a:rPr lang="en-US" dirty="0" err="1" smtClean="0"/>
              <a:t>tiene</a:t>
            </a:r>
            <a:r>
              <a:rPr lang="en-US" dirty="0" smtClean="0"/>
              <a:t> variables </a:t>
            </a:r>
            <a:r>
              <a:rPr lang="en-US" dirty="0" err="1" smtClean="0"/>
              <a:t>definidas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el.</a:t>
            </a:r>
          </a:p>
          <a:p>
            <a:r>
              <a:rPr lang="en-US" dirty="0" err="1" smtClean="0"/>
              <a:t>Cambiamos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dependieno</a:t>
            </a:r>
            <a:r>
              <a:rPr lang="en-US" dirty="0" smtClean="0"/>
              <a:t> lo que </a:t>
            </a:r>
            <a:r>
              <a:rPr lang="en-US" dirty="0" err="1" smtClean="0"/>
              <a:t>queremos</a:t>
            </a:r>
            <a:r>
              <a:rPr lang="en-US" dirty="0" smtClean="0"/>
              <a:t> que </a:t>
            </a:r>
            <a:r>
              <a:rPr lang="en-US" dirty="0" err="1" smtClean="0"/>
              <a:t>ocurra</a:t>
            </a:r>
            <a:r>
              <a:rPr lang="en-US" dirty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592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loop que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for.</a:t>
            </a:r>
          </a:p>
          <a:p>
            <a:r>
              <a:rPr lang="en-US" dirty="0" smtClean="0"/>
              <a:t>Dos </a:t>
            </a:r>
            <a:r>
              <a:rPr lang="en-US" dirty="0" err="1" smtClean="0"/>
              <a:t>sintaxis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van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endParaRPr lang="en-US" dirty="0" smtClean="0"/>
          </a:p>
          <a:p>
            <a:pPr lvl="1"/>
            <a:r>
              <a:rPr lang="en-US" dirty="0" err="1" smtClean="0"/>
              <a:t>Iterar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lineales</a:t>
            </a:r>
            <a:endParaRPr lang="en-US" dirty="0" smtClean="0"/>
          </a:p>
          <a:p>
            <a:pPr lvl="2"/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=[0:5]){}</a:t>
            </a:r>
          </a:p>
          <a:p>
            <a:pPr lvl="1"/>
            <a:r>
              <a:rPr lang="en-US" dirty="0" err="1" smtClean="0"/>
              <a:t>Iterar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especificos</a:t>
            </a:r>
            <a:endParaRPr lang="en-US" dirty="0" smtClean="0"/>
          </a:p>
          <a:p>
            <a:pPr lvl="2"/>
            <a:r>
              <a:rPr lang="en-US" dirty="0" smtClean="0"/>
              <a:t>for(z =[0,45,90,80]){}</a:t>
            </a:r>
            <a:endParaRPr lang="en-US" dirty="0"/>
          </a:p>
          <a:p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recordar</a:t>
            </a:r>
            <a:r>
              <a:rPr lang="en-US" dirty="0" smtClean="0"/>
              <a:t> que  la variable </a:t>
            </a:r>
            <a:r>
              <a:rPr lang="en-US" dirty="0" err="1" smtClean="0"/>
              <a:t>declarada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for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normal la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6036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Escalera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module escalera(escalones=3)</a:t>
            </a:r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dirty="0"/>
              <a:t>    tamano = 4;</a:t>
            </a:r>
          </a:p>
          <a:p>
            <a:pPr marL="0" indent="0">
              <a:buNone/>
            </a:pPr>
            <a:r>
              <a:rPr lang="it-IT" dirty="0"/>
              <a:t>  </a:t>
            </a:r>
          </a:p>
          <a:p>
            <a:pPr marL="0" indent="0">
              <a:buNone/>
            </a:pPr>
            <a:r>
              <a:rPr lang="it-IT" dirty="0"/>
              <a:t>    for(i =[0:escalones])</a:t>
            </a:r>
          </a:p>
          <a:p>
            <a:pPr marL="0" indent="0">
              <a:buNone/>
            </a:pPr>
            <a:r>
              <a:rPr lang="it-IT" dirty="0"/>
              <a:t>    {       </a:t>
            </a:r>
          </a:p>
          <a:p>
            <a:pPr marL="0" indent="0">
              <a:buNone/>
            </a:pPr>
            <a:r>
              <a:rPr lang="it-IT" dirty="0"/>
              <a:t>       translate([0,0,i*-4])cube([4,4+4*i,4]);   </a:t>
            </a:r>
          </a:p>
          <a:p>
            <a:pPr marL="0" indent="0">
              <a:buNone/>
            </a:pPr>
            <a:r>
              <a:rPr lang="it-IT" dirty="0"/>
              <a:t>    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/>
              <a:t>escalera();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31436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estrellas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R" dirty="0"/>
              <a:t>module estrella()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 err="1"/>
              <a:t>for</a:t>
            </a:r>
            <a:r>
              <a:rPr lang="es-PR" dirty="0"/>
              <a:t> ( i = [0 : 5] 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rotate</a:t>
            </a:r>
            <a:r>
              <a:rPr lang="es-PR" dirty="0"/>
              <a:t>( i * 360 / 6, [1, 0, 0])</a:t>
            </a:r>
          </a:p>
          <a:p>
            <a:pPr marL="0" indent="0">
              <a:buNone/>
            </a:pPr>
            <a:r>
              <a:rPr lang="es-PR" dirty="0"/>
              <a:t>    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hull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sphere</a:t>
            </a:r>
            <a:r>
              <a:rPr lang="es-PR" dirty="0"/>
              <a:t>(r=1);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([0, 10, 0])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sphere</a:t>
            </a:r>
            <a:r>
              <a:rPr lang="es-PR" dirty="0"/>
              <a:t>(r = 1);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r>
              <a:rPr lang="es-PR" dirty="0" err="1"/>
              <a:t>scatter</a:t>
            </a:r>
            <a:r>
              <a:rPr lang="es-P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7704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junto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coger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escena</a:t>
            </a:r>
            <a:r>
              <a:rPr lang="en-US" dirty="0" smtClean="0"/>
              <a:t> y </a:t>
            </a:r>
            <a:r>
              <a:rPr lang="en-US" dirty="0" err="1" smtClean="0"/>
              <a:t>modificarla</a:t>
            </a:r>
            <a:r>
              <a:rPr lang="en-US" dirty="0" smtClean="0"/>
              <a:t> para que sea un </a:t>
            </a:r>
            <a:r>
              <a:rPr lang="en-US" dirty="0" err="1" smtClean="0"/>
              <a:t>auditorio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20 </a:t>
            </a:r>
            <a:r>
              <a:rPr lang="en-US" dirty="0" err="1" smtClean="0"/>
              <a:t>sillas</a:t>
            </a:r>
            <a:endParaRPr lang="en-US" dirty="0" smtClean="0"/>
          </a:p>
          <a:p>
            <a:r>
              <a:rPr lang="en-US" dirty="0" smtClean="0"/>
              <a:t>4 mesas de </a:t>
            </a:r>
            <a:r>
              <a:rPr lang="en-US" dirty="0" err="1" smtClean="0"/>
              <a:t>presentacion</a:t>
            </a:r>
            <a:r>
              <a:rPr lang="en-US" dirty="0" smtClean="0"/>
              <a:t> con </a:t>
            </a:r>
            <a:r>
              <a:rPr lang="en-US" dirty="0" err="1" smtClean="0"/>
              <a:t>silla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1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queremos</a:t>
            </a:r>
            <a:r>
              <a:rPr lang="en-US" dirty="0" smtClean="0"/>
              <a:t> que se </a:t>
            </a:r>
            <a:r>
              <a:rPr lang="en-US" dirty="0" err="1" smtClean="0"/>
              <a:t>vea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final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R" dirty="0"/>
              <a:t>use &lt;</a:t>
            </a:r>
            <a:r>
              <a:rPr lang="es-PR" dirty="0" err="1"/>
              <a:t>libreriamuebles.scad</a:t>
            </a:r>
            <a:r>
              <a:rPr lang="es-PR" dirty="0"/>
              <a:t>&gt;;</a:t>
            </a:r>
          </a:p>
          <a:p>
            <a:pPr marL="0" indent="0">
              <a:buNone/>
            </a:pPr>
            <a:r>
              <a:rPr lang="es-PR" dirty="0" err="1" smtClean="0"/>
              <a:t>pisoexpandido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 err="1"/>
              <a:t>conjuntodemesas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 err="1"/>
              <a:t>sillasparalasmesas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 err="1"/>
              <a:t>sillasaudiencia</a:t>
            </a:r>
            <a:r>
              <a:rPr lang="es-P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08049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21074</TotalTime>
  <Words>600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Modelaje 3D usando OpenScad</vt:lpstr>
      <vt:lpstr>Donaciones </vt:lpstr>
      <vt:lpstr>Clase 3: More Transformations  and Programatic concepts</vt:lpstr>
      <vt:lpstr>¿Como leemos parametros de otro archivo?</vt:lpstr>
      <vt:lpstr>Loops</vt:lpstr>
      <vt:lpstr>Ejemplo Escalera</vt:lpstr>
      <vt:lpstr>Ejemplo estrellas</vt:lpstr>
      <vt:lpstr>Vamos a ponerlo todo junto</vt:lpstr>
      <vt:lpstr>Como queremos que se vea el codigo final</vt:lpstr>
      <vt:lpstr>PowerPoint Presentation</vt:lpstr>
      <vt:lpstr>PowerPoint Presentation</vt:lpstr>
      <vt:lpstr>PowerPoint Presentation</vt:lpstr>
      <vt:lpstr>Librerias </vt:lpstr>
      <vt:lpstr>Añadiendo librerias al path de OpenScad</vt:lpstr>
      <vt:lpstr>BOLTS </vt:lpstr>
      <vt:lpstr>PowerPoint Presentation</vt:lpstr>
      <vt:lpstr>Customizable Knob 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130</cp:revision>
  <dcterms:created xsi:type="dcterms:W3CDTF">2013-01-06T20:57:13Z</dcterms:created>
  <dcterms:modified xsi:type="dcterms:W3CDTF">2015-06-21T16:27:59Z</dcterms:modified>
</cp:coreProperties>
</file>