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8" r:id="rId6"/>
    <p:sldId id="359" r:id="rId7"/>
    <p:sldId id="361" r:id="rId8"/>
    <p:sldId id="360" r:id="rId9"/>
    <p:sldId id="363" r:id="rId10"/>
    <p:sldId id="362" r:id="rId11"/>
    <p:sldId id="364" r:id="rId12"/>
    <p:sldId id="365" r:id="rId13"/>
    <p:sldId id="366" r:id="rId14"/>
    <p:sldId id="367" r:id="rId15"/>
    <p:sldId id="369" r:id="rId16"/>
    <p:sldId id="368" r:id="rId17"/>
    <p:sldId id="370" r:id="rId18"/>
    <p:sldId id="371" r:id="rId19"/>
    <p:sldId id="372" r:id="rId20"/>
    <p:sldId id="373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36" d="100"/>
          <a:sy n="136" d="100"/>
        </p:scale>
        <p:origin x="90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bcookdev.com/inkscape/inkscape-dxf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epraprip.blogspot.com/2011/05/inkscape-to-openscad-dxf-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Modelaje 3D usando </a:t>
            </a:r>
            <a:r>
              <a:rPr lang="es-PR" dirty="0" err="1" smtClean="0"/>
              <a:t>OpenScad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2D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OpenScad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provee </a:t>
            </a:r>
            <a:r>
              <a:rPr lang="en-US" dirty="0" err="1" smtClean="0"/>
              <a:t>mayormente</a:t>
            </a:r>
            <a:r>
              <a:rPr lang="en-US" dirty="0" smtClean="0"/>
              <a:t> para </a:t>
            </a:r>
            <a:r>
              <a:rPr lang="en-US" dirty="0" err="1" smtClean="0"/>
              <a:t>usarlos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de extrusion.</a:t>
            </a:r>
          </a:p>
          <a:p>
            <a:r>
              <a:rPr lang="en-US" dirty="0" err="1" smtClean="0"/>
              <a:t>Tambien</a:t>
            </a:r>
            <a:r>
              <a:rPr lang="en-US" dirty="0" smtClean="0"/>
              <a:t> son el </a:t>
            </a:r>
            <a:r>
              <a:rPr lang="en-US" dirty="0" err="1" smtClean="0"/>
              <a:t>resultado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proyeccion</a:t>
            </a:r>
            <a:endParaRPr lang="en-US" dirty="0" smtClean="0"/>
          </a:p>
          <a:p>
            <a:r>
              <a:rPr lang="en-US" dirty="0" smtClean="0"/>
              <a:t>Son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plano</a:t>
            </a:r>
            <a:r>
              <a:rPr lang="en-US" dirty="0" smtClean="0"/>
              <a:t> dos dimensional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Importante</a:t>
            </a:r>
            <a:r>
              <a:rPr lang="en-US" dirty="0" smtClean="0"/>
              <a:t> no las </a:t>
            </a:r>
            <a:r>
              <a:rPr lang="en-US" dirty="0" err="1" smtClean="0"/>
              <a:t>trates</a:t>
            </a:r>
            <a:r>
              <a:rPr lang="en-US" dirty="0" smtClean="0"/>
              <a:t> de </a:t>
            </a:r>
            <a:r>
              <a:rPr lang="en-US" dirty="0" err="1" smtClean="0"/>
              <a:t>imprimir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976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 2D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Square</a:t>
            </a:r>
          </a:p>
          <a:p>
            <a:pPr lvl="1"/>
            <a:r>
              <a:rPr lang="en-US" dirty="0"/>
              <a:t>square([2,2]);</a:t>
            </a:r>
            <a:endParaRPr lang="en-US" dirty="0" smtClean="0"/>
          </a:p>
          <a:p>
            <a:r>
              <a:rPr lang="en-US" dirty="0" smtClean="0"/>
              <a:t>Circle</a:t>
            </a:r>
          </a:p>
          <a:p>
            <a:pPr lvl="1"/>
            <a:r>
              <a:rPr lang="en-US" dirty="0" smtClean="0"/>
              <a:t>circle(2</a:t>
            </a:r>
            <a:r>
              <a:rPr lang="en-US" dirty="0"/>
              <a:t>,$fn=15);</a:t>
            </a:r>
            <a:endParaRPr lang="en-US" dirty="0" smtClean="0"/>
          </a:p>
          <a:p>
            <a:r>
              <a:rPr lang="en-US" dirty="0" smtClean="0"/>
              <a:t>Polygon</a:t>
            </a:r>
          </a:p>
          <a:p>
            <a:pPr lvl="1"/>
            <a:r>
              <a:rPr lang="en-US" dirty="0" smtClean="0"/>
              <a:t>polygon(points</a:t>
            </a:r>
            <a:r>
              <a:rPr lang="en-US" dirty="0"/>
              <a:t>=[[0,0],[10,0],[10,10]], paths=[[0,1,2]]);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que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parecidos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3D sin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z</a:t>
            </a:r>
          </a:p>
          <a:p>
            <a:r>
              <a:rPr lang="en-US" dirty="0" smtClean="0"/>
              <a:t>Text –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/>
          </a:p>
          <a:p>
            <a:pPr lvl="1"/>
            <a:r>
              <a:rPr lang="es-PR" dirty="0" err="1" smtClean="0"/>
              <a:t>text</a:t>
            </a:r>
            <a:r>
              <a:rPr lang="es-PR" dirty="0"/>
              <a:t>("</a:t>
            </a:r>
            <a:r>
              <a:rPr lang="es-PR" dirty="0" err="1"/>
              <a:t>ArrancaPR</a:t>
            </a:r>
            <a:r>
              <a:rPr lang="es-PR" dirty="0" smtClean="0"/>
              <a:t>");</a:t>
            </a:r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 fonts </a:t>
            </a: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help -&gt;font list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61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Extrusion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plasticina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molde</a:t>
            </a:r>
            <a:r>
              <a:rPr lang="en-US" dirty="0" smtClean="0"/>
              <a:t>.</a:t>
            </a:r>
            <a:endParaRPr lang="es-PR" dirty="0" smtClean="0"/>
          </a:p>
          <a:p>
            <a:r>
              <a:rPr lang="en-US" dirty="0" err="1" smtClean="0"/>
              <a:t>OpenScad</a:t>
            </a:r>
            <a:r>
              <a:rPr lang="en-US" dirty="0" smtClean="0"/>
              <a:t> </a:t>
            </a:r>
            <a:r>
              <a:rPr lang="en-US" dirty="0" err="1" smtClean="0"/>
              <a:t>ofrece</a:t>
            </a:r>
            <a:r>
              <a:rPr lang="en-US" dirty="0" smtClean="0"/>
              <a:t> dos </a:t>
            </a:r>
            <a:r>
              <a:rPr lang="en-US" dirty="0" err="1" smtClean="0"/>
              <a:t>modos</a:t>
            </a:r>
            <a:endParaRPr lang="en-US" dirty="0" smtClean="0"/>
          </a:p>
          <a:p>
            <a:pPr lvl="1"/>
            <a:r>
              <a:rPr lang="en-US" dirty="0" smtClean="0"/>
              <a:t>Lineal</a:t>
            </a:r>
          </a:p>
          <a:p>
            <a:pPr lvl="2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literalmente</a:t>
            </a:r>
            <a:r>
              <a:rPr lang="en-US" dirty="0" smtClean="0"/>
              <a:t> de </a:t>
            </a:r>
            <a:r>
              <a:rPr lang="en-US" dirty="0" err="1" smtClean="0"/>
              <a:t>abajo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Circular</a:t>
            </a:r>
          </a:p>
          <a:p>
            <a:pPr lvl="2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traslacion</a:t>
            </a:r>
            <a:r>
              <a:rPr lang="en-US" dirty="0" smtClean="0"/>
              <a:t> con </a:t>
            </a:r>
            <a:r>
              <a:rPr lang="en-US" dirty="0" err="1" smtClean="0"/>
              <a:t>rotacion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un </a:t>
            </a:r>
            <a:r>
              <a:rPr lang="en-US" dirty="0" err="1" smtClean="0"/>
              <a:t>eje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08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extrusion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para </a:t>
            </a:r>
            <a:r>
              <a:rPr lang="en-US" dirty="0" err="1" smtClean="0"/>
              <a:t>hacer</a:t>
            </a:r>
            <a:r>
              <a:rPr lang="en-US" dirty="0" smtClean="0"/>
              <a:t> linear.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:</a:t>
            </a:r>
          </a:p>
          <a:p>
            <a:pPr lvl="1"/>
            <a:r>
              <a:rPr lang="es-PR" dirty="0" err="1" smtClean="0"/>
              <a:t>linear_extrude</a:t>
            </a:r>
            <a:r>
              <a:rPr lang="es-PR" dirty="0" smtClean="0"/>
              <a:t>(</a:t>
            </a:r>
            <a:r>
              <a:rPr lang="es-PR" dirty="0" err="1" smtClean="0"/>
              <a:t>height</a:t>
            </a:r>
            <a:r>
              <a:rPr lang="es-PR" dirty="0" smtClean="0"/>
              <a:t>, center, </a:t>
            </a:r>
            <a:r>
              <a:rPr lang="es-PR" dirty="0" err="1"/>
              <a:t>convexity</a:t>
            </a:r>
            <a:r>
              <a:rPr lang="es-PR" dirty="0"/>
              <a:t> </a:t>
            </a:r>
            <a:r>
              <a:rPr lang="es-PR" dirty="0" smtClean="0"/>
              <a:t>, </a:t>
            </a:r>
            <a:r>
              <a:rPr lang="es-PR" dirty="0"/>
              <a:t>twist </a:t>
            </a:r>
            <a:r>
              <a:rPr lang="es-PR" dirty="0" smtClean="0"/>
              <a:t>, </a:t>
            </a:r>
            <a:r>
              <a:rPr lang="es-PR" dirty="0" err="1" smtClean="0"/>
              <a:t>slices</a:t>
            </a:r>
            <a:r>
              <a:rPr lang="es-PR" dirty="0" smtClean="0"/>
              <a:t>, </a:t>
            </a:r>
            <a:r>
              <a:rPr lang="es-PR" dirty="0" err="1"/>
              <a:t>scale</a:t>
            </a:r>
            <a:r>
              <a:rPr lang="es-PR" dirty="0"/>
              <a:t> </a:t>
            </a:r>
            <a:r>
              <a:rPr lang="es-PR" dirty="0" smtClean="0"/>
              <a:t>) </a:t>
            </a:r>
            <a:br>
              <a:rPr lang="es-PR" dirty="0" smtClean="0"/>
            </a:br>
            <a:r>
              <a:rPr lang="es-PR" dirty="0" smtClean="0"/>
              <a:t>{</a:t>
            </a:r>
            <a:br>
              <a:rPr lang="es-PR" dirty="0" smtClean="0"/>
            </a:br>
            <a:r>
              <a:rPr lang="es-PR" dirty="0" smtClean="0"/>
              <a:t>//figuras 2d</a:t>
            </a:r>
            <a:br>
              <a:rPr lang="es-PR" dirty="0" smtClean="0"/>
            </a:br>
            <a:r>
              <a:rPr lang="es-PR" dirty="0" smtClean="0"/>
              <a:t>}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err="1"/>
              <a:t>linear_extrude</a:t>
            </a:r>
            <a:r>
              <a:rPr lang="en-US" dirty="0"/>
              <a:t>(height = 10, center = </a:t>
            </a:r>
            <a:r>
              <a:rPr lang="en-US" dirty="0" smtClean="0"/>
              <a:t>false, </a:t>
            </a:r>
            <a:r>
              <a:rPr lang="en-US" dirty="0"/>
              <a:t>convexity = 10, twist = 0)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text(“</a:t>
            </a:r>
            <a:r>
              <a:rPr lang="en-US" dirty="0" err="1" smtClean="0"/>
              <a:t>Arranca</a:t>
            </a:r>
            <a:r>
              <a:rPr lang="en-US" dirty="0" smtClean="0"/>
              <a:t> PR”);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8391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Hablando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–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/>
              <a:t> </a:t>
            </a:r>
            <a:r>
              <a:rPr lang="en-US" dirty="0" smtClean="0"/>
              <a:t>material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molde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Center – lo </a:t>
            </a:r>
            <a:r>
              <a:rPr lang="en-US" dirty="0" err="1" smtClean="0"/>
              <a:t>mismo</a:t>
            </a:r>
            <a:r>
              <a:rPr lang="en-US" dirty="0" smtClean="0"/>
              <a:t> de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(0,0,0)</a:t>
            </a:r>
          </a:p>
          <a:p>
            <a:r>
              <a:rPr lang="en-US" dirty="0" smtClean="0"/>
              <a:t>Convexity – </a:t>
            </a:r>
            <a:r>
              <a:rPr lang="en-US" dirty="0" err="1" smtClean="0"/>
              <a:t>Usen</a:t>
            </a:r>
            <a:r>
              <a:rPr lang="en-US" dirty="0" smtClean="0"/>
              <a:t> 10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verdad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solo </a:t>
            </a:r>
            <a:r>
              <a:rPr lang="en-US" dirty="0" err="1" smtClean="0"/>
              <a:t>importa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no </a:t>
            </a:r>
            <a:r>
              <a:rPr lang="en-US" dirty="0" err="1" smtClean="0"/>
              <a:t>funciona</a:t>
            </a:r>
            <a:r>
              <a:rPr lang="en-US" dirty="0" smtClean="0"/>
              <a:t> y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subelo</a:t>
            </a:r>
            <a:endParaRPr lang="en-US" dirty="0" smtClean="0"/>
          </a:p>
          <a:p>
            <a:r>
              <a:rPr lang="en-US" dirty="0" smtClean="0"/>
              <a:t>Twist – </a:t>
            </a:r>
            <a:r>
              <a:rPr lang="en-US" dirty="0" err="1" smtClean="0"/>
              <a:t>Cuantos</a:t>
            </a:r>
            <a:r>
              <a:rPr lang="en-US" dirty="0" smtClean="0"/>
              <a:t> </a:t>
            </a:r>
            <a:r>
              <a:rPr lang="en-US" dirty="0" err="1" smtClean="0"/>
              <a:t>grados</a:t>
            </a:r>
            <a:r>
              <a:rPr lang="en-US" dirty="0" smtClean="0"/>
              <a:t> de </a:t>
            </a:r>
            <a:r>
              <a:rPr lang="en-US" dirty="0" err="1" smtClean="0"/>
              <a:t>rotacion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Parejo</a:t>
            </a:r>
          </a:p>
          <a:p>
            <a:r>
              <a:rPr lang="en-US" dirty="0" smtClean="0"/>
              <a:t>Slices -&gt; lo </a:t>
            </a:r>
            <a:r>
              <a:rPr lang="en-US" dirty="0" err="1" smtClean="0"/>
              <a:t>mismo</a:t>
            </a:r>
            <a:r>
              <a:rPr lang="en-US" dirty="0" smtClean="0"/>
              <a:t> que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cuantas</a:t>
            </a:r>
            <a:r>
              <a:rPr lang="en-US" dirty="0" smtClean="0"/>
              <a:t> </a:t>
            </a:r>
            <a:r>
              <a:rPr lang="en-US" dirty="0" err="1" smtClean="0"/>
              <a:t>aproximaciones</a:t>
            </a:r>
            <a:r>
              <a:rPr lang="en-US" dirty="0" smtClean="0"/>
              <a:t> para also mas smooth un </a:t>
            </a:r>
            <a:r>
              <a:rPr lang="en-US" dirty="0" err="1" smtClean="0"/>
              <a:t>numero</a:t>
            </a:r>
            <a:r>
              <a:rPr lang="en-US" dirty="0" smtClean="0"/>
              <a:t> mayor.</a:t>
            </a:r>
          </a:p>
          <a:p>
            <a:r>
              <a:rPr lang="en-US" dirty="0" smtClean="0"/>
              <a:t>Scale -&gt; </a:t>
            </a:r>
            <a:r>
              <a:rPr lang="en-US" dirty="0" err="1" smtClean="0"/>
              <a:t>Agranda</a:t>
            </a:r>
            <a:r>
              <a:rPr lang="en-US" dirty="0" smtClean="0"/>
              <a:t> el final de la extrusion.</a:t>
            </a:r>
          </a:p>
          <a:p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2677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09600"/>
            <a:ext cx="6347714" cy="5431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PR" dirty="0"/>
              <a:t>/*</a:t>
            </a:r>
          </a:p>
          <a:p>
            <a:pPr marL="0" indent="0">
              <a:buNone/>
            </a:pPr>
            <a:r>
              <a:rPr lang="es-PR" dirty="0" err="1"/>
              <a:t>linear_extrude</a:t>
            </a:r>
            <a:r>
              <a:rPr lang="es-PR" dirty="0"/>
              <a:t>(</a:t>
            </a:r>
            <a:r>
              <a:rPr lang="es-PR" dirty="0" err="1"/>
              <a:t>height</a:t>
            </a:r>
            <a:r>
              <a:rPr lang="es-PR" dirty="0"/>
              <a:t> = 10, center = false, </a:t>
            </a:r>
            <a:r>
              <a:rPr lang="es-PR" dirty="0" err="1"/>
              <a:t>convexity</a:t>
            </a:r>
            <a:r>
              <a:rPr lang="es-PR" dirty="0"/>
              <a:t> = 10, twist = 0)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text</a:t>
            </a:r>
            <a:r>
              <a:rPr lang="es-PR" dirty="0"/>
              <a:t>("arranca </a:t>
            </a:r>
            <a:r>
              <a:rPr lang="es-PR" dirty="0" err="1"/>
              <a:t>pr</a:t>
            </a:r>
            <a:r>
              <a:rPr lang="es-PR" dirty="0"/>
              <a:t>");</a:t>
            </a:r>
          </a:p>
          <a:p>
            <a:pPr marL="0" indent="0">
              <a:buNone/>
            </a:pPr>
            <a:r>
              <a:rPr lang="es-PR" dirty="0"/>
              <a:t>}*/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/*</a:t>
            </a:r>
            <a:r>
              <a:rPr lang="es-PR" dirty="0" err="1"/>
              <a:t>linear_extrude</a:t>
            </a:r>
            <a:r>
              <a:rPr lang="es-PR" dirty="0"/>
              <a:t>(</a:t>
            </a:r>
            <a:r>
              <a:rPr lang="es-PR" dirty="0" err="1"/>
              <a:t>height</a:t>
            </a:r>
            <a:r>
              <a:rPr lang="es-PR" dirty="0"/>
              <a:t> = 10, center = false, </a:t>
            </a:r>
            <a:r>
              <a:rPr lang="es-PR" dirty="0" err="1"/>
              <a:t>convexity</a:t>
            </a:r>
            <a:r>
              <a:rPr lang="es-PR" dirty="0"/>
              <a:t> = 10, twist = 180)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text</a:t>
            </a:r>
            <a:r>
              <a:rPr lang="es-PR" dirty="0"/>
              <a:t>("arranca </a:t>
            </a:r>
            <a:r>
              <a:rPr lang="es-PR" dirty="0" err="1"/>
              <a:t>pr</a:t>
            </a:r>
            <a:r>
              <a:rPr lang="es-PR" dirty="0"/>
              <a:t>");</a:t>
            </a:r>
          </a:p>
          <a:p>
            <a:pPr marL="0" indent="0">
              <a:buNone/>
            </a:pPr>
            <a:r>
              <a:rPr lang="es-PR" dirty="0"/>
              <a:t>}*/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/*</a:t>
            </a:r>
            <a:r>
              <a:rPr lang="es-PR" dirty="0" err="1"/>
              <a:t>linear_extrude</a:t>
            </a:r>
            <a:r>
              <a:rPr lang="es-PR" dirty="0"/>
              <a:t>(</a:t>
            </a:r>
            <a:r>
              <a:rPr lang="es-PR" dirty="0" err="1"/>
              <a:t>height</a:t>
            </a:r>
            <a:r>
              <a:rPr lang="es-PR" dirty="0"/>
              <a:t> = 10, center = false, </a:t>
            </a:r>
            <a:r>
              <a:rPr lang="es-PR" dirty="0" err="1"/>
              <a:t>convexity</a:t>
            </a:r>
            <a:r>
              <a:rPr lang="es-PR" dirty="0"/>
              <a:t> = 10, twist = 180)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translate</a:t>
            </a:r>
            <a:r>
              <a:rPr lang="es-PR" dirty="0"/>
              <a:t>([0,2])</a:t>
            </a:r>
            <a:r>
              <a:rPr lang="es-PR" dirty="0" err="1"/>
              <a:t>circle</a:t>
            </a:r>
            <a:r>
              <a:rPr lang="es-PR" dirty="0"/>
              <a:t>(2);</a:t>
            </a:r>
          </a:p>
          <a:p>
            <a:pPr marL="0" indent="0">
              <a:buNone/>
            </a:pPr>
            <a:r>
              <a:rPr lang="es-PR" dirty="0"/>
              <a:t>}*/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/*</a:t>
            </a:r>
            <a:r>
              <a:rPr lang="es-PR" dirty="0" err="1"/>
              <a:t>linear_extrude</a:t>
            </a:r>
            <a:r>
              <a:rPr lang="es-PR" dirty="0"/>
              <a:t>(</a:t>
            </a:r>
            <a:r>
              <a:rPr lang="es-PR" dirty="0" err="1"/>
              <a:t>height</a:t>
            </a:r>
            <a:r>
              <a:rPr lang="es-PR" dirty="0"/>
              <a:t> = 10, center = false, </a:t>
            </a:r>
            <a:r>
              <a:rPr lang="es-PR" dirty="0" err="1"/>
              <a:t>convexity</a:t>
            </a:r>
            <a:r>
              <a:rPr lang="es-PR" dirty="0"/>
              <a:t> = 10, twist = 180,slices=900)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translate</a:t>
            </a:r>
            <a:r>
              <a:rPr lang="es-PR" dirty="0"/>
              <a:t>([0,2])</a:t>
            </a:r>
            <a:r>
              <a:rPr lang="es-PR" dirty="0" err="1"/>
              <a:t>circle</a:t>
            </a:r>
            <a:r>
              <a:rPr lang="es-PR" dirty="0"/>
              <a:t>(2);</a:t>
            </a:r>
          </a:p>
          <a:p>
            <a:pPr marL="0" indent="0">
              <a:buNone/>
            </a:pPr>
            <a:r>
              <a:rPr lang="es-PR" dirty="0"/>
              <a:t>}*/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3489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extrusion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:</a:t>
            </a:r>
          </a:p>
          <a:p>
            <a:r>
              <a:rPr lang="es-PR" dirty="0" err="1" smtClean="0"/>
              <a:t>rotate_extrude</a:t>
            </a:r>
            <a:r>
              <a:rPr lang="es-PR" dirty="0" smtClean="0"/>
              <a:t>(</a:t>
            </a:r>
            <a:r>
              <a:rPr lang="es-PR" dirty="0" err="1" smtClean="0"/>
              <a:t>convexity</a:t>
            </a:r>
            <a:r>
              <a:rPr lang="es-PR" dirty="0" smtClean="0"/>
              <a:t>, </a:t>
            </a:r>
            <a:r>
              <a:rPr lang="es-PR" dirty="0"/>
              <a:t>$</a:t>
            </a:r>
            <a:r>
              <a:rPr lang="es-PR" dirty="0" err="1"/>
              <a:t>fn</a:t>
            </a:r>
            <a:r>
              <a:rPr lang="es-PR" dirty="0"/>
              <a:t> </a:t>
            </a:r>
            <a:r>
              <a:rPr lang="es-PR" dirty="0" smtClean="0"/>
              <a:t>){</a:t>
            </a:r>
            <a:br>
              <a:rPr lang="es-PR" dirty="0" smtClean="0"/>
            </a:b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 err="1" smtClean="0"/>
              <a:t>objetos</a:t>
            </a:r>
            <a:r>
              <a:rPr lang="en-US" dirty="0" smtClean="0"/>
              <a:t> 2d</a:t>
            </a:r>
            <a:r>
              <a:rPr lang="es-PR" dirty="0" smtClean="0"/>
              <a:t>	</a:t>
            </a:r>
            <a:br>
              <a:rPr lang="es-PR" dirty="0" smtClean="0"/>
            </a:br>
            <a:r>
              <a:rPr lang="es-PR" dirty="0" smtClean="0"/>
              <a:t>}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tiene</a:t>
            </a:r>
            <a:r>
              <a:rPr lang="en-US" dirty="0" smtClean="0"/>
              <a:t> mas </a:t>
            </a:r>
            <a:r>
              <a:rPr lang="en-US" dirty="0" err="1" smtClean="0"/>
              <a:t>parametros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s-PR" dirty="0" err="1"/>
              <a:t>rotate_extrude</a:t>
            </a:r>
            <a:r>
              <a:rPr lang="es-PR" dirty="0"/>
              <a:t>(</a:t>
            </a:r>
            <a:r>
              <a:rPr lang="es-PR" dirty="0" err="1"/>
              <a:t>convexity</a:t>
            </a:r>
            <a:r>
              <a:rPr lang="es-PR" dirty="0"/>
              <a:t> = 10,$fn=20)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translate</a:t>
            </a:r>
            <a:r>
              <a:rPr lang="es-PR" dirty="0"/>
              <a:t>([2, 0, 0])</a:t>
            </a:r>
          </a:p>
          <a:p>
            <a:pPr marL="0" indent="0">
              <a:buNone/>
            </a:pPr>
            <a:r>
              <a:rPr lang="es-PR" dirty="0" err="1"/>
              <a:t>square</a:t>
            </a:r>
            <a:r>
              <a:rPr lang="es-PR" dirty="0"/>
              <a:t>(1); </a:t>
            </a:r>
          </a:p>
          <a:p>
            <a:pPr marL="0" indent="0">
              <a:buNone/>
            </a:pPr>
            <a:r>
              <a:rPr lang="es-PR" dirty="0" smtClean="0"/>
              <a:t>}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super </a:t>
            </a:r>
            <a:r>
              <a:rPr lang="en-US" dirty="0" err="1" smtClean="0"/>
              <a:t>interesante</a:t>
            </a:r>
            <a:r>
              <a:rPr lang="en-US" dirty="0" smtClean="0"/>
              <a:t> </a:t>
            </a:r>
            <a:r>
              <a:rPr lang="en-US" dirty="0" err="1" smtClean="0"/>
              <a:t>usarlo</a:t>
            </a:r>
            <a:r>
              <a:rPr lang="en-US" dirty="0" smtClean="0"/>
              <a:t> con text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s-PR" dirty="0" smtClean="0"/>
          </a:p>
          <a:p>
            <a:pPr marL="0" indent="0">
              <a:buNone/>
            </a:pPr>
            <a:endParaRPr lang="es-PR" dirty="0" smtClean="0"/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7632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del Sistema 2D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dfx</a:t>
            </a:r>
            <a:endParaRPr lang="en-US" dirty="0"/>
          </a:p>
          <a:p>
            <a:r>
              <a:rPr lang="en-US" dirty="0" err="1" smtClean="0"/>
              <a:t>Inkscape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open source de </a:t>
            </a:r>
            <a:r>
              <a:rPr lang="en-US" dirty="0" err="1" smtClean="0"/>
              <a:t>vectores</a:t>
            </a:r>
            <a:r>
              <a:rPr lang="en-US" dirty="0" smtClean="0"/>
              <a:t> que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r>
              <a:rPr lang="en-US" dirty="0" smtClean="0"/>
              <a:t> para </a:t>
            </a:r>
            <a:r>
              <a:rPr lang="en-US" dirty="0" err="1" smtClean="0"/>
              <a:t>extruir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Instala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www.bobcookdev.com/inkscape/inkscape-dxf.html</a:t>
            </a:r>
            <a:endParaRPr lang="es-PR" dirty="0" smtClean="0"/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89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linear_extrude</a:t>
            </a:r>
            <a:r>
              <a:rPr lang="en-US" dirty="0"/>
              <a:t>(height = 10, center = true, convexity = 10)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import ("</a:t>
            </a:r>
            <a:r>
              <a:rPr lang="en-US" dirty="0" err="1"/>
              <a:t>garitachipi.dxf</a:t>
            </a:r>
            <a:r>
              <a:rPr lang="en-US" dirty="0"/>
              <a:t>");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7936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Proyeccion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opuesto</a:t>
            </a:r>
            <a:r>
              <a:rPr lang="en-US" dirty="0" smtClean="0"/>
              <a:t> de </a:t>
            </a:r>
            <a:r>
              <a:rPr lang="en-US" dirty="0" err="1" smtClean="0"/>
              <a:t>extruir</a:t>
            </a:r>
            <a:r>
              <a:rPr lang="en-US" dirty="0" smtClean="0"/>
              <a:t>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pensarlo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luz y </a:t>
            </a:r>
            <a:r>
              <a:rPr lang="en-US" dirty="0" err="1" smtClean="0"/>
              <a:t>ver</a:t>
            </a:r>
            <a:r>
              <a:rPr lang="en-US" dirty="0" smtClean="0"/>
              <a:t> la </a:t>
            </a:r>
            <a:r>
              <a:rPr lang="en-US" dirty="0" err="1" smtClean="0"/>
              <a:t>sombra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mira</a:t>
            </a:r>
            <a:r>
              <a:rPr lang="en-US" dirty="0" smtClean="0"/>
              <a:t> de Z al </a:t>
            </a:r>
            <a:r>
              <a:rPr lang="en-US" dirty="0" err="1" smtClean="0"/>
              <a:t>plano</a:t>
            </a:r>
            <a:r>
              <a:rPr lang="en-US" dirty="0" smtClean="0"/>
              <a:t> X y </a:t>
            </a:r>
            <a:r>
              <a:rPr lang="en-US" dirty="0" err="1" smtClean="0"/>
              <a:t>Y</a:t>
            </a:r>
            <a:endParaRPr lang="en-US" dirty="0"/>
          </a:p>
          <a:p>
            <a:r>
              <a:rPr lang="en-US" dirty="0" err="1" smtClean="0"/>
              <a:t>Mayormente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plantilla</a:t>
            </a:r>
            <a:r>
              <a:rPr lang="en-US" dirty="0" smtClean="0"/>
              <a:t> de extrusion de un </a:t>
            </a:r>
            <a:r>
              <a:rPr lang="en-US" dirty="0" err="1" smtClean="0"/>
              <a:t>objeto</a:t>
            </a:r>
            <a:r>
              <a:rPr lang="en-US" dirty="0" smtClean="0"/>
              <a:t> 3d.</a:t>
            </a:r>
          </a:p>
          <a:p>
            <a:r>
              <a:rPr lang="en-US" dirty="0" smtClean="0"/>
              <a:t>O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sombra</a:t>
            </a:r>
            <a:r>
              <a:rPr lang="en-US" dirty="0" smtClean="0"/>
              <a:t>.</a:t>
            </a:r>
          </a:p>
          <a:p>
            <a:r>
              <a:rPr lang="es-PR" dirty="0" err="1" smtClean="0"/>
              <a:t>projection</a:t>
            </a:r>
            <a:r>
              <a:rPr lang="es-PR" dirty="0" smtClean="0"/>
              <a:t>(</a:t>
            </a:r>
            <a:r>
              <a:rPr lang="es-PR" dirty="0" err="1" smtClean="0"/>
              <a:t>cut</a:t>
            </a:r>
            <a:r>
              <a:rPr lang="es-PR" dirty="0" smtClean="0"/>
              <a:t>){</a:t>
            </a:r>
          </a:p>
          <a:p>
            <a:pPr marL="0" indent="0">
              <a:buNone/>
            </a:pPr>
            <a:r>
              <a:rPr lang="es-PR" dirty="0" smtClean="0"/>
              <a:t>objeto</a:t>
            </a:r>
          </a:p>
          <a:p>
            <a:r>
              <a:rPr lang="es-PR" dirty="0" smtClean="0"/>
              <a:t>} 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9858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669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&lt;libreriaclase3.scad&gt;;</a:t>
            </a:r>
          </a:p>
          <a:p>
            <a:pPr marL="0" indent="0">
              <a:buNone/>
            </a:pPr>
            <a:r>
              <a:rPr lang="en-US" dirty="0"/>
              <a:t>//Top view</a:t>
            </a:r>
          </a:p>
          <a:p>
            <a:pPr marL="0" indent="0">
              <a:buNone/>
            </a:pPr>
            <a:r>
              <a:rPr lang="en-US" dirty="0"/>
              <a:t>//projection(cut=false)</a:t>
            </a:r>
            <a:r>
              <a:rPr lang="en-US" dirty="0" err="1"/>
              <a:t>silla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//Side view </a:t>
            </a:r>
          </a:p>
          <a:p>
            <a:pPr marL="0" indent="0">
              <a:buNone/>
            </a:pPr>
            <a:r>
              <a:rPr lang="en-US" dirty="0"/>
              <a:t>//projection(cut=false)rotate([90,0,0])</a:t>
            </a:r>
            <a:r>
              <a:rPr lang="en-US" dirty="0" err="1"/>
              <a:t>silla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//Other Side view </a:t>
            </a:r>
          </a:p>
          <a:p>
            <a:pPr marL="0" indent="0">
              <a:buNone/>
            </a:pPr>
            <a:r>
              <a:rPr lang="en-US" dirty="0"/>
              <a:t>//projection(cut=false)rotate([-90,0,0])</a:t>
            </a:r>
            <a:r>
              <a:rPr lang="en-US" dirty="0" err="1"/>
              <a:t>silla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//back view</a:t>
            </a:r>
          </a:p>
          <a:p>
            <a:pPr marL="0" indent="0">
              <a:buNone/>
            </a:pPr>
            <a:r>
              <a:rPr lang="en-US" dirty="0"/>
              <a:t>//projection(cut=false)rotate([0,90,0])</a:t>
            </a:r>
            <a:r>
              <a:rPr lang="en-US" dirty="0" err="1"/>
              <a:t>silla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//front view</a:t>
            </a:r>
          </a:p>
          <a:p>
            <a:pPr marL="0" indent="0">
              <a:buNone/>
            </a:pPr>
            <a:r>
              <a:rPr lang="en-US" dirty="0"/>
              <a:t>//projection(cut=false)rotate([0,-90,0])</a:t>
            </a:r>
            <a:r>
              <a:rPr lang="en-US" dirty="0" err="1"/>
              <a:t>silla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2980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repraprip.blogspot.com/2011/05/inkscape-to-openscad-dxf-tutorial.html</a:t>
            </a:r>
            <a:endParaRPr lang="es-PR" dirty="0" smtClean="0"/>
          </a:p>
          <a:p>
            <a:r>
              <a:rPr lang="es-PR" dirty="0" smtClean="0"/>
              <a:t>Referencia-https</a:t>
            </a:r>
            <a:r>
              <a:rPr lang="es-PR" dirty="0"/>
              <a:t>://en.wikibooks.org/wiki/</a:t>
            </a:r>
            <a:r>
              <a:rPr lang="es-PR" dirty="0" err="1"/>
              <a:t>OpenSCAD_User_Manual</a:t>
            </a:r>
            <a:r>
              <a:rPr lang="es-PR" dirty="0"/>
              <a:t>/Using_the_2D_Subsystem#import_dxf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Clase </a:t>
            </a:r>
            <a:r>
              <a:rPr lang="es-PR" dirty="0" smtClean="0"/>
              <a:t>5: Sistema 2d, </a:t>
            </a:r>
            <a:r>
              <a:rPr lang="es-PR" dirty="0" err="1" smtClean="0"/>
              <a:t>Extrusion</a:t>
            </a:r>
            <a:r>
              <a:rPr lang="es-PR" dirty="0" smtClean="0"/>
              <a:t> y</a:t>
            </a:r>
            <a:br>
              <a:rPr lang="es-PR" dirty="0" smtClean="0"/>
            </a:br>
            <a:r>
              <a:rPr lang="es-PR" dirty="0" err="1" smtClean="0"/>
              <a:t>Proyeccion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Condicional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Objetos</a:t>
            </a:r>
            <a:r>
              <a:rPr lang="en-US" dirty="0" smtClean="0"/>
              <a:t>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Inkscape</a:t>
            </a:r>
            <a:r>
              <a:rPr lang="en-US" dirty="0" smtClean="0"/>
              <a:t> -&gt; </a:t>
            </a:r>
            <a:r>
              <a:rPr lang="en-US" dirty="0" err="1" smtClean="0"/>
              <a:t>OpenScad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Proyeccion</a:t>
            </a:r>
            <a:r>
              <a:rPr lang="en-US" dirty="0" smtClean="0"/>
              <a:t> 2d de un </a:t>
            </a:r>
            <a:r>
              <a:rPr lang="en-US" dirty="0" err="1" smtClean="0"/>
              <a:t>objeto</a:t>
            </a:r>
            <a:r>
              <a:rPr lang="en-US" dirty="0" smtClean="0"/>
              <a:t> 3d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function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numerous </a:t>
            </a:r>
            <a:r>
              <a:rPr lang="en-US" dirty="0" err="1" smtClean="0"/>
              <a:t>aleatorio</a:t>
            </a:r>
            <a:endParaRPr lang="en-US" dirty="0" smtClean="0"/>
          </a:p>
          <a:p>
            <a:r>
              <a:rPr lang="en-US" dirty="0" err="1" smtClean="0"/>
              <a:t>Increiblementemente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r>
              <a:rPr lang="en-US" dirty="0" smtClean="0"/>
              <a:t> para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unicos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particular </a:t>
            </a:r>
            <a:r>
              <a:rPr lang="en-US" dirty="0" err="1" smtClean="0"/>
              <a:t>unido</a:t>
            </a:r>
            <a:r>
              <a:rPr lang="en-US" dirty="0" smtClean="0"/>
              <a:t> con un loop.</a:t>
            </a:r>
          </a:p>
          <a:p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endParaRPr lang="en-US" dirty="0" smtClean="0"/>
          </a:p>
          <a:p>
            <a:pPr lvl="1"/>
            <a:r>
              <a:rPr lang="en-US" dirty="0" err="1" smtClean="0"/>
              <a:t>Min_value</a:t>
            </a:r>
            <a:r>
              <a:rPr lang="en-US" dirty="0" smtClean="0"/>
              <a:t> –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inclusivo</a:t>
            </a:r>
            <a:endParaRPr lang="en-US" dirty="0" smtClean="0"/>
          </a:p>
          <a:p>
            <a:pPr lvl="1"/>
            <a:r>
              <a:rPr lang="en-US" dirty="0" err="1" smtClean="0"/>
              <a:t>Max_value</a:t>
            </a:r>
            <a:r>
              <a:rPr lang="en-US" dirty="0" smtClean="0"/>
              <a:t>-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maximo</a:t>
            </a:r>
            <a:r>
              <a:rPr lang="en-US" dirty="0" smtClean="0"/>
              <a:t> </a:t>
            </a:r>
            <a:r>
              <a:rPr lang="en-US" dirty="0" err="1" smtClean="0"/>
              <a:t>inclusivo</a:t>
            </a:r>
            <a:endParaRPr lang="en-US" dirty="0" smtClean="0"/>
          </a:p>
          <a:p>
            <a:pPr lvl="1"/>
            <a:r>
              <a:rPr lang="en-US" dirty="0" err="1" smtClean="0"/>
              <a:t>Value_count</a:t>
            </a:r>
            <a:r>
              <a:rPr lang="en-US" dirty="0" smtClean="0"/>
              <a:t> –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vector(array)</a:t>
            </a:r>
            <a:endParaRPr lang="es-PR" dirty="0" smtClean="0"/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err="1" smtClean="0"/>
              <a:t>rands</a:t>
            </a:r>
            <a:r>
              <a:rPr lang="en-US" dirty="0" smtClean="0"/>
              <a:t>(1,10,4)</a:t>
            </a:r>
          </a:p>
        </p:txBody>
      </p:sp>
    </p:spTree>
    <p:extLst>
      <p:ext uri="{BB962C8B-B14F-4D97-AF65-F5344CB8AC3E}">
        <p14:creationId xmlns:p14="http://schemas.microsoft.com/office/powerpoint/2010/main" val="88337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Revisitando</a:t>
            </a:r>
            <a:r>
              <a:rPr lang="en-US" dirty="0" smtClean="0"/>
              <a:t> la </a:t>
            </a:r>
            <a:r>
              <a:rPr lang="en-US" dirty="0" err="1" smtClean="0"/>
              <a:t>estrella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R" dirty="0"/>
              <a:t>module estrella(cantidad=6)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tsdist</a:t>
            </a:r>
            <a:r>
              <a:rPr lang="es-PR" dirty="0"/>
              <a:t> = rands(1,10,cantidad);</a:t>
            </a:r>
          </a:p>
          <a:p>
            <a:pPr marL="0" indent="0">
              <a:buNone/>
            </a:pPr>
            <a:r>
              <a:rPr lang="es-PR" dirty="0" err="1"/>
              <a:t>for</a:t>
            </a:r>
            <a:r>
              <a:rPr lang="es-PR" dirty="0"/>
              <a:t> ( i = [0 : cantidad-1] 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rotate</a:t>
            </a:r>
            <a:r>
              <a:rPr lang="es-PR" dirty="0"/>
              <a:t>( i * 360 / cantidad, [1, 0, 0])</a:t>
            </a:r>
          </a:p>
          <a:p>
            <a:pPr marL="0" indent="0">
              <a:buNone/>
            </a:pPr>
            <a:r>
              <a:rPr lang="es-PR" dirty="0"/>
              <a:t>    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hull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sphere</a:t>
            </a:r>
            <a:r>
              <a:rPr lang="es-PR" dirty="0"/>
              <a:t>(r=1);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([0, </a:t>
            </a:r>
            <a:r>
              <a:rPr lang="es-PR" dirty="0" err="1"/>
              <a:t>tsdist</a:t>
            </a:r>
            <a:r>
              <a:rPr lang="es-PR" dirty="0"/>
              <a:t>[i], 0])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sphere</a:t>
            </a:r>
            <a:r>
              <a:rPr lang="es-PR" dirty="0"/>
              <a:t>(r = 1);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/>
              <a:t>estrella();</a:t>
            </a:r>
          </a:p>
        </p:txBody>
      </p:sp>
    </p:spTree>
    <p:extLst>
      <p:ext uri="{BB962C8B-B14F-4D97-AF65-F5344CB8AC3E}">
        <p14:creationId xmlns:p14="http://schemas.microsoft.com/office/powerpoint/2010/main" val="40592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endParaRPr lang="en-US" dirty="0" smtClean="0"/>
          </a:p>
          <a:p>
            <a:r>
              <a:rPr lang="en-US" dirty="0" err="1" smtClean="0"/>
              <a:t>Increiblemente</a:t>
            </a:r>
            <a:r>
              <a:rPr lang="en-US" dirty="0" smtClean="0"/>
              <a:t> </a:t>
            </a:r>
            <a:r>
              <a:rPr lang="en-US" dirty="0" err="1" smtClean="0"/>
              <a:t>poderoso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combina</a:t>
            </a:r>
            <a:r>
              <a:rPr lang="en-US" dirty="0" smtClean="0"/>
              <a:t> con </a:t>
            </a:r>
            <a:r>
              <a:rPr lang="en-US" dirty="0" err="1" smtClean="0"/>
              <a:t>parametros</a:t>
            </a:r>
            <a:r>
              <a:rPr lang="en-US" dirty="0" smtClean="0"/>
              <a:t> y random</a:t>
            </a:r>
          </a:p>
          <a:p>
            <a:r>
              <a:rPr lang="en-US" dirty="0" smtClean="0"/>
              <a:t>El statement </a:t>
            </a:r>
            <a:r>
              <a:rPr lang="en-US" dirty="0" err="1" smtClean="0"/>
              <a:t>es</a:t>
            </a:r>
            <a:r>
              <a:rPr lang="en-US" dirty="0" smtClean="0"/>
              <a:t> el if else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if(</a:t>
            </a:r>
            <a:r>
              <a:rPr lang="en-US" dirty="0" err="1" smtClean="0"/>
              <a:t>condicion</a:t>
            </a:r>
            <a:r>
              <a:rPr lang="en-US" dirty="0" smtClean="0"/>
              <a:t>) </a:t>
            </a:r>
            <a:r>
              <a:rPr lang="en-US" dirty="0"/>
              <a:t>//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cierta</a:t>
            </a:r>
            <a:endParaRPr lang="en-US" dirty="0"/>
          </a:p>
          <a:p>
            <a:pPr lvl="1"/>
            <a:r>
              <a:rPr lang="en-US" dirty="0"/>
              <a:t>    {</a:t>
            </a:r>
          </a:p>
          <a:p>
            <a:pPr lvl="2"/>
            <a:r>
              <a:rPr lang="en-US" dirty="0" err="1" smtClean="0"/>
              <a:t>Corremos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endParaRPr lang="en-US" dirty="0"/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    else</a:t>
            </a:r>
          </a:p>
          <a:p>
            <a:pPr lvl="1"/>
            <a:r>
              <a:rPr lang="en-US" dirty="0"/>
              <a:t>    {</a:t>
            </a:r>
          </a:p>
          <a:p>
            <a:pPr lvl="1"/>
            <a:r>
              <a:rPr lang="en-US" dirty="0"/>
              <a:t>        </a:t>
            </a:r>
            <a:r>
              <a:rPr lang="en-US" dirty="0" err="1" smtClean="0"/>
              <a:t>corremos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abajo</a:t>
            </a:r>
            <a:endParaRPr lang="en-US" dirty="0"/>
          </a:p>
          <a:p>
            <a:pPr lvl="1"/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8111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condiciones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Igualdad</a:t>
            </a:r>
            <a:endParaRPr lang="en-US" dirty="0" smtClean="0"/>
          </a:p>
          <a:p>
            <a:pPr lvl="1"/>
            <a:r>
              <a:rPr lang="en-US" dirty="0" err="1" smtClean="0"/>
              <a:t>parametro</a:t>
            </a:r>
            <a:r>
              <a:rPr lang="en-US" dirty="0" smtClean="0"/>
              <a:t> == 0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cierto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0</a:t>
            </a:r>
          </a:p>
          <a:p>
            <a:pPr lvl="1"/>
            <a:r>
              <a:rPr lang="en-US" dirty="0" err="1" smtClean="0"/>
              <a:t>parametro</a:t>
            </a:r>
            <a:r>
              <a:rPr lang="en-US" dirty="0" smtClean="0"/>
              <a:t> != 0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cierto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endParaRPr lang="en-US" dirty="0" smtClean="0"/>
          </a:p>
          <a:p>
            <a:r>
              <a:rPr lang="en-US" dirty="0" err="1" smtClean="0"/>
              <a:t>Comparacion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parametro</a:t>
            </a:r>
            <a:r>
              <a:rPr lang="en-US" dirty="0" smtClean="0"/>
              <a:t> &gt; 0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cierto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que 0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 smtClean="0"/>
              <a:t>&gt;= </a:t>
            </a:r>
            <a:r>
              <a:rPr lang="en-US" dirty="0"/>
              <a:t>0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mayor </a:t>
            </a:r>
            <a:r>
              <a:rPr lang="en-US" dirty="0" smtClean="0"/>
              <a:t>o </a:t>
            </a:r>
            <a:r>
              <a:rPr lang="en-US" dirty="0" err="1" smtClean="0"/>
              <a:t>igual</a:t>
            </a:r>
            <a:r>
              <a:rPr lang="en-US" dirty="0" smtClean="0"/>
              <a:t> que 0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&lt;</a:t>
            </a:r>
            <a:r>
              <a:rPr lang="en-US" dirty="0" smtClean="0"/>
              <a:t> </a:t>
            </a:r>
            <a:r>
              <a:rPr lang="en-US" dirty="0"/>
              <a:t>0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que </a:t>
            </a:r>
            <a:r>
              <a:rPr lang="en-US" dirty="0"/>
              <a:t>0</a:t>
            </a:r>
            <a:endParaRPr lang="es-PR" dirty="0"/>
          </a:p>
          <a:p>
            <a:pPr lvl="1"/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 smtClean="0"/>
              <a:t>&lt;= </a:t>
            </a:r>
            <a:r>
              <a:rPr lang="en-US" dirty="0"/>
              <a:t>0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o </a:t>
            </a:r>
            <a:r>
              <a:rPr lang="en-US" dirty="0" err="1" smtClean="0"/>
              <a:t>igual</a:t>
            </a:r>
            <a:r>
              <a:rPr lang="en-US" dirty="0" smtClean="0"/>
              <a:t> que </a:t>
            </a:r>
            <a:r>
              <a:rPr lang="en-US" dirty="0"/>
              <a:t>0</a:t>
            </a:r>
            <a:endParaRPr lang="es-PR" dirty="0"/>
          </a:p>
          <a:p>
            <a:pPr lvl="1"/>
            <a:endParaRPr lang="en-US" dirty="0" smtClean="0"/>
          </a:p>
          <a:p>
            <a:pPr lvl="1"/>
            <a:endParaRPr lang="es-PR" dirty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0485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loquesea</a:t>
            </a:r>
            <a:r>
              <a:rPr lang="es-PR" dirty="0"/>
              <a:t>(</a:t>
            </a:r>
            <a:r>
              <a:rPr lang="es-PR" dirty="0" err="1"/>
              <a:t>parametro</a:t>
            </a:r>
            <a:r>
              <a:rPr lang="es-PR" dirty="0"/>
              <a:t>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if</a:t>
            </a:r>
            <a:r>
              <a:rPr lang="es-PR" dirty="0"/>
              <a:t>(</a:t>
            </a:r>
            <a:r>
              <a:rPr lang="es-PR" dirty="0" err="1"/>
              <a:t>parametro</a:t>
            </a:r>
            <a:r>
              <a:rPr lang="es-PR" dirty="0"/>
              <a:t> % 2 == 0) //es par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sphere</a:t>
            </a:r>
            <a:r>
              <a:rPr lang="es-PR" dirty="0"/>
              <a:t>(</a:t>
            </a:r>
            <a:r>
              <a:rPr lang="es-PR" dirty="0" err="1"/>
              <a:t>parametro</a:t>
            </a:r>
            <a:r>
              <a:rPr lang="es-PR" dirty="0"/>
              <a:t>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else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    cube(2*</a:t>
            </a:r>
            <a:r>
              <a:rPr lang="es-PR" dirty="0" err="1"/>
              <a:t>parametro</a:t>
            </a:r>
            <a:r>
              <a:rPr lang="es-PR" dirty="0"/>
              <a:t>, center =true);                      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 err="1"/>
              <a:t>loquesea</a:t>
            </a:r>
            <a:r>
              <a:rPr lang="es-PR" dirty="0"/>
              <a:t>(10);</a:t>
            </a:r>
          </a:p>
          <a:p>
            <a:pPr marL="0" indent="0">
              <a:buNone/>
            </a:pPr>
            <a:r>
              <a:rPr lang="es-PR" dirty="0" err="1"/>
              <a:t>translate</a:t>
            </a:r>
            <a:r>
              <a:rPr lang="es-PR" dirty="0"/>
              <a:t>([0,0,20])</a:t>
            </a:r>
            <a:r>
              <a:rPr lang="es-PR" dirty="0" err="1"/>
              <a:t>loquesea</a:t>
            </a:r>
            <a:r>
              <a:rPr lang="es-PR" dirty="0"/>
              <a:t>(11);</a:t>
            </a:r>
          </a:p>
        </p:txBody>
      </p:sp>
    </p:spTree>
    <p:extLst>
      <p:ext uri="{BB962C8B-B14F-4D97-AF65-F5344CB8AC3E}">
        <p14:creationId xmlns:p14="http://schemas.microsoft.com/office/powerpoint/2010/main" val="156051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poderoso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Combinar</a:t>
            </a:r>
            <a:r>
              <a:rPr lang="en-US" dirty="0" smtClean="0"/>
              <a:t> if con statements de use o include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de </a:t>
            </a:r>
            <a:r>
              <a:rPr lang="en-US" dirty="0" err="1" smtClean="0"/>
              <a:t>parametros</a:t>
            </a:r>
            <a:r>
              <a:rPr lang="en-US" dirty="0" smtClean="0"/>
              <a:t> o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parametron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la </a:t>
            </a:r>
            <a:r>
              <a:rPr lang="en-US" dirty="0" err="1" smtClean="0"/>
              <a:t>libreria</a:t>
            </a:r>
            <a:r>
              <a:rPr lang="en-US" dirty="0" smtClean="0"/>
              <a:t> bolt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tantas</a:t>
            </a:r>
            <a:r>
              <a:rPr lang="en-US" dirty="0" smtClean="0"/>
              <a:t> </a:t>
            </a:r>
            <a:r>
              <a:rPr lang="en-US" dirty="0" err="1" smtClean="0"/>
              <a:t>opciones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Recuerda</a:t>
            </a:r>
            <a:r>
              <a:rPr lang="en-US" dirty="0" smtClean="0"/>
              <a:t> que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strings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condicion</a:t>
            </a:r>
            <a:r>
              <a:rPr lang="en-US" dirty="0" smtClean="0"/>
              <a:t> de </a:t>
            </a:r>
            <a:r>
              <a:rPr lang="en-US" dirty="0" err="1" smtClean="0"/>
              <a:t>igualdad</a:t>
            </a:r>
            <a:endParaRPr lang="en-US" dirty="0"/>
          </a:p>
          <a:p>
            <a:r>
              <a:rPr lang="en-US" dirty="0" smtClean="0"/>
              <a:t>E.g. </a:t>
            </a:r>
            <a:r>
              <a:rPr lang="en-US" dirty="0" err="1" smtClean="0"/>
              <a:t>parametro</a:t>
            </a:r>
            <a:r>
              <a:rPr lang="en-US" dirty="0" smtClean="0"/>
              <a:t> == “modelo1” 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19274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21183</TotalTime>
  <Words>906</Words>
  <Application>Microsoft Office PowerPoint</Application>
  <PresentationFormat>On-screen Show (4:3)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</vt:lpstr>
      <vt:lpstr>Modelaje 3D usando OpenScad</vt:lpstr>
      <vt:lpstr>Donaciones </vt:lpstr>
      <vt:lpstr>Clase 5: Sistema 2d, Extrusion y Proyeccion</vt:lpstr>
      <vt:lpstr>Random</vt:lpstr>
      <vt:lpstr>Revisitando la estrella</vt:lpstr>
      <vt:lpstr>Condicionales</vt:lpstr>
      <vt:lpstr>Tipos de condiciones</vt:lpstr>
      <vt:lpstr>Ejemplo condicional</vt:lpstr>
      <vt:lpstr>Ejemplo poderoso</vt:lpstr>
      <vt:lpstr>Sistema 2D</vt:lpstr>
      <vt:lpstr>Objetos Primitivos 2D</vt:lpstr>
      <vt:lpstr>Extrusion</vt:lpstr>
      <vt:lpstr>Linear extrusion </vt:lpstr>
      <vt:lpstr>Hablando de los parametros</vt:lpstr>
      <vt:lpstr>PowerPoint Presentation</vt:lpstr>
      <vt:lpstr>Circular extrusion</vt:lpstr>
      <vt:lpstr>Nos falta una cosa del Sistema 2D </vt:lpstr>
      <vt:lpstr>Ejemplo</vt:lpstr>
      <vt:lpstr>Proyeccion </vt:lpstr>
      <vt:lpstr>Ejemplo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145</cp:revision>
  <dcterms:created xsi:type="dcterms:W3CDTF">2013-01-06T20:57:13Z</dcterms:created>
  <dcterms:modified xsi:type="dcterms:W3CDTF">2015-06-28T00:44:13Z</dcterms:modified>
</cp:coreProperties>
</file>