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57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21" d="100"/>
          <a:sy n="121" d="100"/>
        </p:scale>
        <p:origin x="13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alfredo@arrancapr.or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kitwallace.co.uk/Blog/item/2013-01-28T17:59:00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Modelaje 3D usando </a:t>
            </a:r>
            <a:r>
              <a:rPr lang="es-PR" dirty="0" err="1" smtClean="0"/>
              <a:t>OpenScad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un demo no tan </a:t>
            </a:r>
            <a:r>
              <a:rPr lang="en-US" dirty="0" err="1" smtClean="0"/>
              <a:t>complejo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path maze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r>
              <a:rPr lang="en-US" dirty="0" smtClean="0"/>
              <a:t> para </a:t>
            </a:r>
            <a:r>
              <a:rPr lang="en-US" dirty="0" err="1" smtClean="0"/>
              <a:t>crearlo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un random walk</a:t>
            </a:r>
          </a:p>
          <a:p>
            <a:r>
              <a:rPr lang="en-US" dirty="0" smtClean="0"/>
              <a:t>Solo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r>
              <a:rPr lang="en-US" dirty="0" smtClean="0"/>
              <a:t> entrada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iteracion</a:t>
            </a:r>
            <a:r>
              <a:rPr lang="en-US" dirty="0" smtClean="0"/>
              <a:t> sera </a:t>
            </a:r>
            <a:r>
              <a:rPr lang="en-US" dirty="0" err="1" smtClean="0"/>
              <a:t>diferente</a:t>
            </a:r>
            <a:endParaRPr lang="en-US" dirty="0" smtClean="0"/>
          </a:p>
          <a:p>
            <a:r>
              <a:rPr lang="en-US" dirty="0" err="1" smtClean="0"/>
              <a:t>Usaremos</a:t>
            </a:r>
            <a:r>
              <a:rPr lang="en-US" dirty="0" smtClean="0"/>
              <a:t> el </a:t>
            </a:r>
            <a:r>
              <a:rPr lang="en-US" dirty="0" err="1" smtClean="0"/>
              <a:t>cubo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base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7411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iteracion</a:t>
            </a:r>
            <a:r>
              <a:rPr lang="en-US" dirty="0" smtClean="0"/>
              <a:t> </a:t>
            </a:r>
            <a:r>
              <a:rPr lang="en-US" dirty="0" err="1" smtClean="0"/>
              <a:t>aleatoriamente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ir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 </a:t>
            </a:r>
            <a:r>
              <a:rPr lang="en-US" dirty="0" err="1" smtClean="0"/>
              <a:t>frente</a:t>
            </a:r>
            <a:endParaRPr lang="en-US" dirty="0" smtClean="0"/>
          </a:p>
          <a:p>
            <a:pPr lvl="1"/>
            <a:r>
              <a:rPr lang="en-US" dirty="0" err="1" smtClean="0"/>
              <a:t>Izquierda</a:t>
            </a:r>
            <a:endParaRPr lang="en-US" dirty="0"/>
          </a:p>
          <a:p>
            <a:pPr lvl="1"/>
            <a:r>
              <a:rPr lang="en-US" dirty="0" err="1" smtClean="0"/>
              <a:t>Derecha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Atrás</a:t>
            </a:r>
            <a:endParaRPr lang="es-PR" dirty="0" smtClean="0"/>
          </a:p>
          <a:p>
            <a:r>
              <a:rPr lang="en-US" dirty="0" err="1" smtClean="0"/>
              <a:t>Nuestro</a:t>
            </a:r>
            <a:r>
              <a:rPr lang="en-US" dirty="0" smtClean="0"/>
              <a:t> loop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lo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for  (</a:t>
            </a:r>
            <a:r>
              <a:rPr lang="en-US" dirty="0" err="1"/>
              <a:t>i</a:t>
            </a:r>
            <a:r>
              <a:rPr lang="en-US" dirty="0"/>
              <a:t> = [0:cantidad-1])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 smtClean="0"/>
              <a:t>	translate</a:t>
            </a:r>
            <a:r>
              <a:rPr lang="en-US" dirty="0"/>
              <a:t>([</a:t>
            </a:r>
            <a:r>
              <a:rPr lang="en-US" dirty="0" err="1"/>
              <a:t>calcx</a:t>
            </a:r>
            <a:r>
              <a:rPr lang="en-US" dirty="0"/>
              <a:t>(</a:t>
            </a:r>
            <a:r>
              <a:rPr lang="en-US" dirty="0" err="1"/>
              <a:t>direction,i</a:t>
            </a:r>
            <a:r>
              <a:rPr lang="en-US" dirty="0"/>
              <a:t>),</a:t>
            </a:r>
            <a:r>
              <a:rPr lang="en-US" dirty="0" err="1"/>
              <a:t>calcy</a:t>
            </a:r>
            <a:r>
              <a:rPr lang="en-US" dirty="0"/>
              <a:t>(</a:t>
            </a:r>
            <a:r>
              <a:rPr lang="en-US" dirty="0" err="1"/>
              <a:t>direction,i</a:t>
            </a:r>
            <a:r>
              <a:rPr lang="en-US" dirty="0"/>
              <a:t>),0])cube(1);   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66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numeros</a:t>
            </a:r>
            <a:r>
              <a:rPr lang="en-US" dirty="0" smtClean="0"/>
              <a:t> random para el </a:t>
            </a:r>
            <a:r>
              <a:rPr lang="en-US" dirty="0" err="1" smtClean="0"/>
              <a:t>movimiento</a:t>
            </a:r>
            <a:endParaRPr lang="en-US" dirty="0" smtClean="0"/>
          </a:p>
          <a:p>
            <a:pPr lvl="1"/>
            <a:r>
              <a:rPr lang="es-PR" dirty="0" err="1"/>
              <a:t>direction</a:t>
            </a:r>
            <a:r>
              <a:rPr lang="es-PR" dirty="0"/>
              <a:t> = rands(0,4,cantidad</a:t>
            </a:r>
            <a:r>
              <a:rPr lang="es-PR" dirty="0" smtClean="0"/>
              <a:t>);</a:t>
            </a:r>
          </a:p>
          <a:p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recursivamente</a:t>
            </a:r>
            <a:r>
              <a:rPr lang="en-US" dirty="0" smtClean="0"/>
              <a:t> las </a:t>
            </a:r>
            <a:r>
              <a:rPr lang="en-US" dirty="0" err="1" smtClean="0"/>
              <a:t>funciones</a:t>
            </a:r>
            <a:r>
              <a:rPr lang="en-US" dirty="0" smtClean="0"/>
              <a:t> de x e y que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independientes</a:t>
            </a:r>
            <a:r>
              <a:rPr lang="en-US" dirty="0" smtClean="0"/>
              <a:t> entre </a:t>
            </a:r>
            <a:r>
              <a:rPr lang="en-US" dirty="0" err="1" smtClean="0"/>
              <a:t>ellas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dependan</a:t>
            </a:r>
            <a:r>
              <a:rPr lang="en-US" dirty="0" smtClean="0"/>
              <a:t> de la </a:t>
            </a:r>
            <a:r>
              <a:rPr lang="en-US" dirty="0" err="1" smtClean="0"/>
              <a:t>direccion</a:t>
            </a:r>
            <a:endParaRPr lang="en-US" dirty="0" smtClean="0"/>
          </a:p>
          <a:p>
            <a:pPr lvl="1"/>
            <a:r>
              <a:rPr lang="en-US" dirty="0"/>
              <a:t>function </a:t>
            </a:r>
            <a:r>
              <a:rPr lang="en-US" dirty="0" err="1"/>
              <a:t>calcx</a:t>
            </a:r>
            <a:r>
              <a:rPr lang="en-US" dirty="0"/>
              <a:t>(vector, </a:t>
            </a:r>
            <a:r>
              <a:rPr lang="en-US" dirty="0" err="1"/>
              <a:t>pos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calcy</a:t>
            </a:r>
            <a:r>
              <a:rPr lang="en-US" dirty="0"/>
              <a:t>(vector, </a:t>
            </a:r>
            <a:r>
              <a:rPr lang="en-US" dirty="0" err="1"/>
              <a:t>pos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6925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</a:t>
            </a:r>
            <a:r>
              <a:rPr lang="en-US" dirty="0" smtClean="0"/>
              <a:t> de las </a:t>
            </a:r>
            <a:r>
              <a:rPr lang="en-US" dirty="0" err="1" smtClean="0"/>
              <a:t>funciones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Si </a:t>
            </a:r>
            <a:r>
              <a:rPr lang="en-US" dirty="0" err="1" smtClean="0"/>
              <a:t>es</a:t>
            </a:r>
            <a:r>
              <a:rPr lang="en-US" dirty="0" smtClean="0"/>
              <a:t> &gt;3 el random </a:t>
            </a:r>
            <a:r>
              <a:rPr lang="en-US" dirty="0" err="1" smtClean="0"/>
              <a:t>vamos</a:t>
            </a:r>
            <a:r>
              <a:rPr lang="en-US" dirty="0" smtClean="0"/>
              <a:t> para el </a:t>
            </a:r>
            <a:r>
              <a:rPr lang="en-US" dirty="0" err="1" smtClean="0"/>
              <a:t>frente</a:t>
            </a:r>
            <a:r>
              <a:rPr lang="en-US" dirty="0" smtClean="0"/>
              <a:t> &gt; 3 para </a:t>
            </a:r>
            <a:r>
              <a:rPr lang="en-US" dirty="0" err="1" smtClean="0"/>
              <a:t>atras</a:t>
            </a:r>
            <a:endParaRPr lang="es-PR" dirty="0" smtClean="0"/>
          </a:p>
          <a:p>
            <a:pPr marL="0" indent="0">
              <a:buNone/>
            </a:pPr>
            <a:r>
              <a:rPr lang="es-PR" dirty="0" err="1" smtClean="0"/>
              <a:t>function</a:t>
            </a:r>
            <a:r>
              <a:rPr lang="es-PR" dirty="0" smtClean="0"/>
              <a:t> </a:t>
            </a:r>
            <a:r>
              <a:rPr lang="es-PR" dirty="0" err="1"/>
              <a:t>calcx</a:t>
            </a:r>
            <a:r>
              <a:rPr lang="es-PR" dirty="0"/>
              <a:t>(vector, pos) = pos == -1?0:</a:t>
            </a:r>
          </a:p>
          <a:p>
            <a:pPr marL="0" indent="0">
              <a:buNone/>
            </a:pPr>
            <a:r>
              <a:rPr lang="es-PR" dirty="0"/>
              <a:t>    vector[pos] &gt;3? </a:t>
            </a:r>
            <a:r>
              <a:rPr lang="es-PR" dirty="0" err="1"/>
              <a:t>calcx</a:t>
            </a:r>
            <a:r>
              <a:rPr lang="es-PR" dirty="0"/>
              <a:t>(vector,pos-1)+1:vector[pos] &gt;2?calcx(vector,pos-1)-1:calcx(vector,pos-1);</a:t>
            </a:r>
          </a:p>
          <a:p>
            <a:pPr marL="0" indent="0">
              <a:buNone/>
            </a:pPr>
            <a:r>
              <a:rPr lang="es-PR" dirty="0"/>
              <a:t> </a:t>
            </a:r>
            <a:r>
              <a:rPr lang="en-US" dirty="0"/>
              <a:t>// Si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&lt;2 </a:t>
            </a:r>
            <a:r>
              <a:rPr lang="en-US" dirty="0"/>
              <a:t>el random </a:t>
            </a:r>
            <a:r>
              <a:rPr lang="en-US" dirty="0" err="1"/>
              <a:t>vamos</a:t>
            </a:r>
            <a:r>
              <a:rPr lang="en-US" dirty="0"/>
              <a:t> para el </a:t>
            </a:r>
            <a:r>
              <a:rPr lang="en-US" dirty="0" err="1" smtClean="0"/>
              <a:t>frente</a:t>
            </a:r>
            <a:r>
              <a:rPr lang="en-US" dirty="0" smtClean="0"/>
              <a:t> &lt; 1 </a:t>
            </a:r>
            <a:r>
              <a:rPr lang="en-US" dirty="0"/>
              <a:t>para </a:t>
            </a:r>
            <a:r>
              <a:rPr lang="en-US" dirty="0" err="1"/>
              <a:t>atras</a:t>
            </a:r>
            <a:endParaRPr lang="es-PR" dirty="0"/>
          </a:p>
          <a:p>
            <a:pPr marL="0" indent="0">
              <a:buNone/>
            </a:pPr>
            <a:r>
              <a:rPr lang="es-PR" dirty="0" smtClean="0"/>
              <a:t> </a:t>
            </a:r>
            <a:r>
              <a:rPr lang="es-PR" dirty="0" err="1"/>
              <a:t>function</a:t>
            </a:r>
            <a:r>
              <a:rPr lang="es-PR" dirty="0"/>
              <a:t> </a:t>
            </a:r>
            <a:r>
              <a:rPr lang="es-PR" dirty="0" err="1"/>
              <a:t>calcy</a:t>
            </a:r>
            <a:r>
              <a:rPr lang="es-PR" dirty="0"/>
              <a:t>(vector, pos) = pos == -1?0:</a:t>
            </a:r>
          </a:p>
          <a:p>
            <a:pPr marL="0" indent="0">
              <a:buNone/>
            </a:pPr>
            <a:r>
              <a:rPr lang="es-PR" dirty="0"/>
              <a:t>    vector[pos] </a:t>
            </a:r>
            <a:r>
              <a:rPr lang="es-PR" dirty="0" smtClean="0"/>
              <a:t>&lt;1? </a:t>
            </a:r>
            <a:r>
              <a:rPr lang="es-PR" dirty="0" err="1"/>
              <a:t>calcy</a:t>
            </a:r>
            <a:r>
              <a:rPr lang="es-PR" dirty="0"/>
              <a:t>(vector,pos-1)+1:vector[pos] </a:t>
            </a:r>
            <a:r>
              <a:rPr lang="es-PR" dirty="0" smtClean="0"/>
              <a:t>&lt;2?calcy(vector,pos-1</a:t>
            </a:r>
            <a:r>
              <a:rPr lang="es-PR" dirty="0"/>
              <a:t>)-1:calcy(vector,pos-1);</a:t>
            </a:r>
          </a:p>
        </p:txBody>
      </p:sp>
    </p:spTree>
    <p:extLst>
      <p:ext uri="{BB962C8B-B14F-4D97-AF65-F5344CB8AC3E}">
        <p14:creationId xmlns:p14="http://schemas.microsoft.com/office/powerpoint/2010/main" val="284841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5562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PR" dirty="0"/>
              <a:t>cantidad = 100;</a:t>
            </a:r>
          </a:p>
          <a:p>
            <a:pPr marL="0" indent="0">
              <a:buNone/>
            </a:pPr>
            <a:r>
              <a:rPr lang="es-PR" dirty="0" err="1"/>
              <a:t>direction</a:t>
            </a:r>
            <a:r>
              <a:rPr lang="es-PR" dirty="0"/>
              <a:t> = rands(0,4,cantidad);</a:t>
            </a:r>
          </a:p>
          <a:p>
            <a:pPr marL="0" indent="0">
              <a:buNone/>
            </a:pPr>
            <a:r>
              <a:rPr lang="es-PR" dirty="0" smtClean="0"/>
              <a:t>//</a:t>
            </a:r>
            <a:r>
              <a:rPr lang="es-PR" dirty="0"/>
              <a:t>vamos a dibujar un camino</a:t>
            </a:r>
          </a:p>
          <a:p>
            <a:pPr marL="0" indent="0">
              <a:buNone/>
            </a:pPr>
            <a:r>
              <a:rPr lang="es-PR" dirty="0" err="1" smtClean="0"/>
              <a:t>translate</a:t>
            </a:r>
            <a:r>
              <a:rPr lang="es-PR" dirty="0"/>
              <a:t>([0,0,0])cube(1);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 err="1"/>
              <a:t>function</a:t>
            </a:r>
            <a:r>
              <a:rPr lang="es-PR" dirty="0"/>
              <a:t> </a:t>
            </a:r>
            <a:r>
              <a:rPr lang="es-PR" dirty="0" err="1"/>
              <a:t>calcx</a:t>
            </a:r>
            <a:r>
              <a:rPr lang="es-PR" dirty="0"/>
              <a:t>(vector, pos) = pos == -1?0:</a:t>
            </a:r>
          </a:p>
          <a:p>
            <a:pPr marL="0" indent="0">
              <a:buNone/>
            </a:pPr>
            <a:r>
              <a:rPr lang="es-PR" dirty="0"/>
              <a:t>    vector[pos] &gt;3? </a:t>
            </a:r>
            <a:r>
              <a:rPr lang="es-PR" dirty="0" err="1"/>
              <a:t>calcx</a:t>
            </a:r>
            <a:r>
              <a:rPr lang="es-PR" dirty="0"/>
              <a:t>(vector,pos-1)+1:vector[pos] &gt;2?calcx(vector,pos-1)-1:calcx(vector,pos-1);</a:t>
            </a:r>
          </a:p>
          <a:p>
            <a:pPr marL="0" indent="0">
              <a:buNone/>
            </a:pPr>
            <a:r>
              <a:rPr lang="es-PR" dirty="0"/>
              <a:t> </a:t>
            </a:r>
          </a:p>
          <a:p>
            <a:pPr marL="0" indent="0">
              <a:buNone/>
            </a:pPr>
            <a:r>
              <a:rPr lang="es-PR" dirty="0"/>
              <a:t> </a:t>
            </a:r>
            <a:r>
              <a:rPr lang="es-PR" dirty="0" err="1"/>
              <a:t>function</a:t>
            </a:r>
            <a:r>
              <a:rPr lang="es-PR" dirty="0"/>
              <a:t> </a:t>
            </a:r>
            <a:r>
              <a:rPr lang="es-PR" dirty="0" err="1"/>
              <a:t>calcy</a:t>
            </a:r>
            <a:r>
              <a:rPr lang="es-PR" dirty="0"/>
              <a:t>(vector, pos) = pos == -1?0:</a:t>
            </a:r>
          </a:p>
          <a:p>
            <a:pPr marL="0" indent="0">
              <a:buNone/>
            </a:pPr>
            <a:r>
              <a:rPr lang="es-PR" dirty="0"/>
              <a:t>    vector[pos] </a:t>
            </a:r>
            <a:r>
              <a:rPr lang="es-PR" dirty="0" smtClean="0"/>
              <a:t>&lt;1? </a:t>
            </a:r>
            <a:r>
              <a:rPr lang="es-PR" dirty="0" err="1"/>
              <a:t>calcy</a:t>
            </a:r>
            <a:r>
              <a:rPr lang="es-PR" dirty="0"/>
              <a:t>(vector,pos-1)+1:vector[pos</a:t>
            </a:r>
            <a:r>
              <a:rPr lang="es-PR"/>
              <a:t>] </a:t>
            </a:r>
            <a:r>
              <a:rPr lang="es-PR" smtClean="0"/>
              <a:t>&lt;2?calcy(vector,pos-1</a:t>
            </a:r>
            <a:r>
              <a:rPr lang="es-PR" dirty="0"/>
              <a:t>)-1:calcy(vector,pos-1);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 err="1"/>
              <a:t>for</a:t>
            </a:r>
            <a:r>
              <a:rPr lang="es-PR" dirty="0"/>
              <a:t>  (i = [0:cantidad-1])</a:t>
            </a:r>
          </a:p>
          <a:p>
            <a:pPr marL="0" indent="0">
              <a:buNone/>
            </a:pPr>
            <a:r>
              <a:rPr lang="es-PR" dirty="0"/>
              <a:t>{ </a:t>
            </a:r>
          </a:p>
          <a:p>
            <a:pPr marL="0" indent="0">
              <a:buNone/>
            </a:pPr>
            <a:r>
              <a:rPr lang="es-PR" dirty="0"/>
              <a:t>        echo("i:");</a:t>
            </a:r>
          </a:p>
          <a:p>
            <a:pPr marL="0" indent="0">
              <a:buNone/>
            </a:pPr>
            <a:r>
              <a:rPr lang="es-PR" dirty="0"/>
              <a:t>        echo(i);</a:t>
            </a:r>
          </a:p>
          <a:p>
            <a:pPr marL="0" indent="0">
              <a:buNone/>
            </a:pPr>
            <a:r>
              <a:rPr lang="es-PR" dirty="0"/>
              <a:t>        echo("</a:t>
            </a:r>
            <a:r>
              <a:rPr lang="es-PR" dirty="0" err="1"/>
              <a:t>direccion</a:t>
            </a:r>
            <a:r>
              <a:rPr lang="es-PR" dirty="0"/>
              <a:t>");</a:t>
            </a:r>
          </a:p>
          <a:p>
            <a:pPr marL="0" indent="0">
              <a:buNone/>
            </a:pPr>
            <a:r>
              <a:rPr lang="es-PR" dirty="0"/>
              <a:t>        echo(</a:t>
            </a:r>
            <a:r>
              <a:rPr lang="es-PR" dirty="0" err="1"/>
              <a:t>direction</a:t>
            </a:r>
            <a:r>
              <a:rPr lang="es-PR" dirty="0"/>
              <a:t>[i]);</a:t>
            </a:r>
          </a:p>
          <a:p>
            <a:pPr marL="0" indent="0">
              <a:buNone/>
            </a:pPr>
            <a:r>
              <a:rPr lang="es-PR" dirty="0"/>
              <a:t>        echo("x:");</a:t>
            </a:r>
          </a:p>
          <a:p>
            <a:pPr marL="0" indent="0">
              <a:buNone/>
            </a:pPr>
            <a:r>
              <a:rPr lang="es-PR" dirty="0"/>
              <a:t>        echo(</a:t>
            </a:r>
            <a:r>
              <a:rPr lang="es-PR" dirty="0" err="1"/>
              <a:t>calcx</a:t>
            </a:r>
            <a:r>
              <a:rPr lang="es-PR" dirty="0"/>
              <a:t>(</a:t>
            </a:r>
            <a:r>
              <a:rPr lang="es-PR" dirty="0" err="1"/>
              <a:t>direction,i</a:t>
            </a:r>
            <a:r>
              <a:rPr lang="es-PR" dirty="0"/>
              <a:t>));</a:t>
            </a:r>
          </a:p>
          <a:p>
            <a:pPr marL="0" indent="0">
              <a:buNone/>
            </a:pPr>
            <a:r>
              <a:rPr lang="es-PR" dirty="0"/>
              <a:t>        echo("y:");</a:t>
            </a:r>
          </a:p>
          <a:p>
            <a:pPr marL="0" indent="0">
              <a:buNone/>
            </a:pPr>
            <a:r>
              <a:rPr lang="es-PR" dirty="0"/>
              <a:t>        echo(</a:t>
            </a:r>
            <a:r>
              <a:rPr lang="es-PR" dirty="0" err="1"/>
              <a:t>calcy</a:t>
            </a:r>
            <a:r>
              <a:rPr lang="es-PR" dirty="0"/>
              <a:t>(</a:t>
            </a:r>
            <a:r>
              <a:rPr lang="es-PR" dirty="0" err="1"/>
              <a:t>direction,i</a:t>
            </a:r>
            <a:r>
              <a:rPr lang="es-PR" dirty="0"/>
              <a:t>));</a:t>
            </a:r>
          </a:p>
          <a:p>
            <a:pPr marL="0" indent="0">
              <a:buNone/>
            </a:pPr>
            <a:r>
              <a:rPr lang="es-PR" dirty="0"/>
              <a:t>        echo("-----");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translate</a:t>
            </a:r>
            <a:r>
              <a:rPr lang="es-PR" dirty="0"/>
              <a:t>([</a:t>
            </a:r>
            <a:r>
              <a:rPr lang="es-PR" dirty="0" err="1"/>
              <a:t>calcx</a:t>
            </a:r>
            <a:r>
              <a:rPr lang="es-PR" dirty="0"/>
              <a:t>(</a:t>
            </a:r>
            <a:r>
              <a:rPr lang="es-PR" dirty="0" err="1"/>
              <a:t>direction,i</a:t>
            </a:r>
            <a:r>
              <a:rPr lang="es-PR" dirty="0"/>
              <a:t>),</a:t>
            </a:r>
            <a:r>
              <a:rPr lang="es-PR" dirty="0" err="1"/>
              <a:t>calcy</a:t>
            </a:r>
            <a:r>
              <a:rPr lang="es-PR" dirty="0"/>
              <a:t>(</a:t>
            </a:r>
            <a:r>
              <a:rPr lang="es-PR" dirty="0" err="1"/>
              <a:t>direction,i</a:t>
            </a:r>
            <a:r>
              <a:rPr lang="es-PR" dirty="0"/>
              <a:t>),0])cube(1);    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17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Opiniones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algun</a:t>
            </a:r>
            <a:r>
              <a:rPr lang="en-US" dirty="0" smtClean="0"/>
              <a:t> </a:t>
            </a:r>
            <a:r>
              <a:rPr lang="en-US" dirty="0" err="1" smtClean="0"/>
              <a:t>comentario</a:t>
            </a:r>
            <a:r>
              <a:rPr lang="en-US" dirty="0" smtClean="0"/>
              <a:t> para el instructor </a:t>
            </a:r>
            <a:r>
              <a:rPr lang="en-US" dirty="0" err="1" smtClean="0"/>
              <a:t>por</a:t>
            </a:r>
            <a:r>
              <a:rPr lang="en-US" dirty="0" smtClean="0"/>
              <a:t> favor </a:t>
            </a:r>
            <a:r>
              <a:rPr lang="en-US" dirty="0" err="1" smtClean="0"/>
              <a:t>enviarlo</a:t>
            </a:r>
            <a:r>
              <a:rPr lang="en-US" dirty="0" smtClean="0"/>
              <a:t> a:</a:t>
            </a:r>
          </a:p>
          <a:p>
            <a:pPr lvl="1"/>
            <a:r>
              <a:rPr lang="en-US" dirty="0" smtClean="0">
                <a:hlinkClick r:id="rId2"/>
              </a:rPr>
              <a:t>alfredo@arrancapr.org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hacen</a:t>
            </a:r>
            <a:r>
              <a:rPr lang="en-US" dirty="0" smtClean="0"/>
              <a:t> </a:t>
            </a:r>
            <a:r>
              <a:rPr lang="en-US" dirty="0" err="1" smtClean="0"/>
              <a:t>algun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favor </a:t>
            </a:r>
            <a:r>
              <a:rPr lang="en-US" dirty="0" err="1" smtClean="0"/>
              <a:t>posteenlo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de </a:t>
            </a:r>
            <a:r>
              <a:rPr lang="en-US" dirty="0" err="1" smtClean="0"/>
              <a:t>facebook</a:t>
            </a:r>
            <a:r>
              <a:rPr lang="en-US" dirty="0" smtClean="0"/>
              <a:t>. La </a:t>
            </a:r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enseñamos</a:t>
            </a:r>
            <a:r>
              <a:rPr lang="en-US" dirty="0" smtClean="0"/>
              <a:t> el </a:t>
            </a:r>
            <a:r>
              <a:rPr lang="en-US" dirty="0" err="1" smtClean="0"/>
              <a:t>impacto</a:t>
            </a:r>
            <a:r>
              <a:rPr lang="en-US" dirty="0" smtClean="0"/>
              <a:t> del </a:t>
            </a:r>
            <a:r>
              <a:rPr lang="en-US" dirty="0" err="1" smtClean="0"/>
              <a:t>grupo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0835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kitwallace.co.uk/Blog/item/2013-01-28T17:59:00Z</a:t>
            </a:r>
            <a:endParaRPr lang="es-PR" dirty="0" smtClean="0"/>
          </a:p>
          <a:p>
            <a:r>
              <a:rPr lang="en-US" dirty="0" smtClean="0"/>
              <a:t>El blog de </a:t>
            </a:r>
            <a:r>
              <a:rPr lang="en-US" dirty="0" err="1" smtClean="0"/>
              <a:t>kitwallace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r>
              <a:rPr lang="en-US" dirty="0" smtClean="0"/>
              <a:t> </a:t>
            </a:r>
            <a:r>
              <a:rPr lang="en-US" dirty="0" err="1" smtClean="0"/>
              <a:t>increible</a:t>
            </a:r>
            <a:r>
              <a:rPr lang="en-US" dirty="0" smtClean="0"/>
              <a:t>. </a:t>
            </a:r>
            <a:r>
              <a:rPr lang="en-US" dirty="0" err="1" smtClean="0"/>
              <a:t>Leanselo</a:t>
            </a:r>
            <a:r>
              <a:rPr lang="en-US" dirty="0" smtClean="0"/>
              <a:t> con </a:t>
            </a:r>
            <a:r>
              <a:rPr lang="en-US" dirty="0" err="1" smtClean="0"/>
              <a:t>tiempo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s-PR" dirty="0" smtClean="0"/>
              <a:t>Clase 6: Conceptos Avanzados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Funciones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Procedural Generated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¿Que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de </a:t>
            </a:r>
            <a:r>
              <a:rPr lang="en-US" dirty="0" err="1" smtClean="0"/>
              <a:t>esto</a:t>
            </a:r>
            <a:r>
              <a:rPr lang="en-US" dirty="0" smtClean="0"/>
              <a:t> ?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86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Piensa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modulo </a:t>
            </a:r>
            <a:r>
              <a:rPr lang="en-US" dirty="0" err="1" smtClean="0"/>
              <a:t>pero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calculacion</a:t>
            </a:r>
            <a:r>
              <a:rPr lang="en-US" dirty="0" smtClean="0"/>
              <a:t> </a:t>
            </a:r>
            <a:r>
              <a:rPr lang="en-US" dirty="0" err="1" smtClean="0"/>
              <a:t>matematica</a:t>
            </a:r>
            <a:endParaRPr lang="en-US" dirty="0" smtClean="0"/>
          </a:p>
          <a:p>
            <a:r>
              <a:rPr lang="en-US" dirty="0" smtClean="0"/>
              <a:t>Modulo =&gt; </a:t>
            </a:r>
            <a:r>
              <a:rPr lang="en-US" dirty="0" err="1" smtClean="0"/>
              <a:t>superficie</a:t>
            </a:r>
            <a:endParaRPr lang="en-US" dirty="0" smtClean="0"/>
          </a:p>
          <a:p>
            <a:r>
              <a:rPr lang="en-US" dirty="0" err="1" smtClean="0"/>
              <a:t>Funcion</a:t>
            </a:r>
            <a:r>
              <a:rPr lang="en-US" dirty="0" smtClean="0"/>
              <a:t> =&gt; valor </a:t>
            </a:r>
            <a:r>
              <a:rPr lang="en-US" dirty="0" err="1" smtClean="0"/>
              <a:t>numerico</a:t>
            </a:r>
            <a:r>
              <a:rPr lang="en-US" dirty="0" smtClean="0"/>
              <a:t>  , bool o string</a:t>
            </a:r>
          </a:p>
          <a:p>
            <a:r>
              <a:rPr lang="en-US" dirty="0" smtClean="0"/>
              <a:t>Base 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complicados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OpenScad</a:t>
            </a:r>
            <a:r>
              <a:rPr lang="en-US" dirty="0" smtClean="0"/>
              <a:t> = functional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mult</a:t>
            </a:r>
            <a:r>
              <a:rPr lang="en-US" dirty="0" smtClean="0"/>
              <a:t>(x, x2</a:t>
            </a:r>
            <a:r>
              <a:rPr lang="en-US" dirty="0" smtClean="0"/>
              <a:t>) = </a:t>
            </a:r>
            <a:r>
              <a:rPr lang="en-US" dirty="0" smtClean="0"/>
              <a:t>x*x2;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3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unica</a:t>
            </a:r>
            <a:r>
              <a:rPr lang="en-US" dirty="0" smtClean="0"/>
              <a:t> forma que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acumular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que </a:t>
            </a:r>
            <a:r>
              <a:rPr lang="en-US" dirty="0" err="1" smtClean="0"/>
              <a:t>definimos</a:t>
            </a:r>
            <a:r>
              <a:rPr lang="en-US" dirty="0" smtClean="0"/>
              <a:t> un valor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necesita</a:t>
            </a:r>
            <a:r>
              <a:rPr lang="en-US" dirty="0" smtClean="0"/>
              <a:t> un </a:t>
            </a:r>
            <a:r>
              <a:rPr lang="en-US" dirty="0" err="1" smtClean="0"/>
              <a:t>caso</a:t>
            </a:r>
            <a:r>
              <a:rPr lang="en-US" dirty="0" smtClean="0"/>
              <a:t> particular(base)</a:t>
            </a:r>
          </a:p>
          <a:p>
            <a:r>
              <a:rPr lang="en-US" dirty="0" smtClean="0"/>
              <a:t>Y 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comun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acum</a:t>
            </a:r>
            <a:r>
              <a:rPr lang="en-US" dirty="0" smtClean="0"/>
              <a:t>(</a:t>
            </a:r>
            <a:r>
              <a:rPr lang="en-US" dirty="0" err="1" smtClean="0"/>
              <a:t>x,pos</a:t>
            </a:r>
            <a:r>
              <a:rPr lang="en-US" dirty="0" smtClean="0"/>
              <a:t>) = </a:t>
            </a:r>
            <a:r>
              <a:rPr lang="en-US" dirty="0" err="1" smtClean="0"/>
              <a:t>pos</a:t>
            </a:r>
            <a:r>
              <a:rPr lang="en-US" dirty="0" smtClean="0"/>
              <a:t> == 0?x:acum(x,pos-1</a:t>
            </a:r>
            <a:r>
              <a:rPr lang="en-US" dirty="0" smtClean="0"/>
              <a:t>)+x;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92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Fibonacci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R" dirty="0" err="1"/>
              <a:t>function</a:t>
            </a:r>
            <a:r>
              <a:rPr lang="es-PR" dirty="0"/>
              <a:t> </a:t>
            </a:r>
            <a:r>
              <a:rPr lang="es-PR" dirty="0" err="1"/>
              <a:t>fibo</a:t>
            </a:r>
            <a:r>
              <a:rPr lang="es-PR" dirty="0"/>
              <a:t>(x) =</a:t>
            </a:r>
          </a:p>
          <a:p>
            <a:pPr marL="0" indent="0">
              <a:buNone/>
            </a:pPr>
            <a:r>
              <a:rPr lang="es-PR" dirty="0"/>
              <a:t>x == 1 ? 1:x == 0?1: </a:t>
            </a:r>
            <a:r>
              <a:rPr lang="es-PR" dirty="0" err="1"/>
              <a:t>fibo</a:t>
            </a:r>
            <a:r>
              <a:rPr lang="es-PR" dirty="0"/>
              <a:t>(x-1) + </a:t>
            </a:r>
            <a:r>
              <a:rPr lang="es-PR" dirty="0" err="1"/>
              <a:t>fibo</a:t>
            </a:r>
            <a:r>
              <a:rPr lang="es-PR" dirty="0"/>
              <a:t>(x-2);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echo(</a:t>
            </a:r>
            <a:r>
              <a:rPr lang="es-PR" dirty="0" err="1"/>
              <a:t>fibo</a:t>
            </a:r>
            <a:r>
              <a:rPr lang="es-PR" dirty="0"/>
              <a:t>(5));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 err="1"/>
              <a:t>for</a:t>
            </a:r>
            <a:r>
              <a:rPr lang="es-PR" dirty="0"/>
              <a:t>(z =([0:115]))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</a:t>
            </a:r>
            <a:r>
              <a:rPr lang="es-PR" dirty="0" err="1"/>
              <a:t>fibo</a:t>
            </a:r>
            <a:r>
              <a:rPr lang="es-PR" dirty="0"/>
              <a:t>(z)*2,y,0])</a:t>
            </a:r>
            <a:r>
              <a:rPr lang="es-PR" dirty="0" err="1"/>
              <a:t>sphere</a:t>
            </a:r>
            <a:r>
              <a:rPr lang="es-PR" dirty="0"/>
              <a:t>(</a:t>
            </a:r>
            <a:r>
              <a:rPr lang="es-PR" dirty="0" err="1"/>
              <a:t>fibo</a:t>
            </a:r>
            <a:r>
              <a:rPr lang="es-PR" dirty="0"/>
              <a:t>(z));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898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layout 3d de data(bump map)</a:t>
            </a:r>
          </a:p>
          <a:p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dibuja</a:t>
            </a:r>
            <a:r>
              <a:rPr lang="en-US" dirty="0" smtClean="0"/>
              <a:t> un </a:t>
            </a:r>
            <a:r>
              <a:rPr lang="en-US" dirty="0" err="1" smtClean="0"/>
              <a:t>punto</a:t>
            </a:r>
            <a:endParaRPr lang="en-US" dirty="0" smtClean="0"/>
          </a:p>
          <a:p>
            <a:r>
              <a:rPr lang="en-US" dirty="0" smtClean="0"/>
              <a:t>Hay un </a:t>
            </a:r>
            <a:r>
              <a:rPr lang="en-US" dirty="0" err="1" smtClean="0"/>
              <a:t>filtro</a:t>
            </a:r>
            <a:r>
              <a:rPr lang="en-US" dirty="0" smtClean="0"/>
              <a:t> 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png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/>
              <a:t>surface(file = "surface.dat", center = </a:t>
            </a:r>
            <a:r>
              <a:rPr lang="en-US" dirty="0" smtClean="0"/>
              <a:t>true)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600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un archivo.dat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#surface.dat</a:t>
            </a:r>
          </a:p>
          <a:p>
            <a:pPr marL="0" indent="0">
              <a:buNone/>
            </a:pPr>
            <a:r>
              <a:rPr lang="fr-FR" dirty="0"/>
              <a:t>10 9 8 7 6 5 5 5 5 5 </a:t>
            </a:r>
          </a:p>
          <a:p>
            <a:pPr marL="0" indent="0">
              <a:buNone/>
            </a:pPr>
            <a:r>
              <a:rPr lang="fr-FR" dirty="0"/>
              <a:t>9 8 7 6 6 4 3 2 1 0 </a:t>
            </a:r>
          </a:p>
          <a:p>
            <a:pPr marL="0" indent="0">
              <a:buNone/>
            </a:pPr>
            <a:r>
              <a:rPr lang="fr-FR" dirty="0"/>
              <a:t>8 7 6 6 4 3 2 1 0 0</a:t>
            </a:r>
          </a:p>
          <a:p>
            <a:pPr marL="0" indent="0">
              <a:buNone/>
            </a:pPr>
            <a:r>
              <a:rPr lang="fr-FR" dirty="0"/>
              <a:t>7 6 6 4 3 2 1 0 0 0</a:t>
            </a:r>
          </a:p>
          <a:p>
            <a:pPr marL="0" indent="0">
              <a:buNone/>
            </a:pPr>
            <a:r>
              <a:rPr lang="fr-FR" dirty="0"/>
              <a:t>6 6 4 3 2 1 1 0 0 0</a:t>
            </a:r>
          </a:p>
          <a:p>
            <a:pPr marL="0" indent="0">
              <a:buNone/>
            </a:pPr>
            <a:r>
              <a:rPr lang="fr-FR" dirty="0"/>
              <a:t>6 6 3 2 1 1 1 0 0 0</a:t>
            </a:r>
          </a:p>
          <a:p>
            <a:pPr marL="0" indent="0">
              <a:buNone/>
            </a:pPr>
            <a:r>
              <a:rPr lang="fr-FR" dirty="0"/>
              <a:t>6 6 2 1 1 1 1 0 0 0</a:t>
            </a:r>
          </a:p>
          <a:p>
            <a:pPr marL="0" indent="0">
              <a:buNone/>
            </a:pPr>
            <a:r>
              <a:rPr lang="fr-FR" dirty="0"/>
              <a:t>6 6 1 0 0 0 0 0 0 0</a:t>
            </a:r>
          </a:p>
          <a:p>
            <a:pPr marL="0" indent="0">
              <a:buNone/>
            </a:pPr>
            <a:r>
              <a:rPr lang="fr-FR" dirty="0"/>
              <a:t>3 1 0 0 0 0 0 0 0 0</a:t>
            </a:r>
          </a:p>
          <a:p>
            <a:pPr marL="0" indent="0">
              <a:buNone/>
            </a:pPr>
            <a:r>
              <a:rPr lang="fr-FR" dirty="0"/>
              <a:t>3 0 0 0 0 0 0 0 0 0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6397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Procedurally generated content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generado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endParaRPr lang="en-US" dirty="0" smtClean="0"/>
          </a:p>
          <a:p>
            <a:r>
              <a:rPr lang="en-US" dirty="0" err="1" smtClean="0"/>
              <a:t>Algoritmos</a:t>
            </a:r>
            <a:r>
              <a:rPr lang="en-US" dirty="0" smtClean="0"/>
              <a:t> mas </a:t>
            </a:r>
            <a:r>
              <a:rPr lang="en-US" dirty="0" err="1" smtClean="0"/>
              <a:t>famosos</a:t>
            </a:r>
            <a:endParaRPr lang="en-US" dirty="0"/>
          </a:p>
          <a:p>
            <a:pPr lvl="1"/>
            <a:r>
              <a:rPr lang="en-US" dirty="0" smtClean="0"/>
              <a:t>L-Systems</a:t>
            </a:r>
          </a:p>
          <a:p>
            <a:pPr lvl="1"/>
            <a:r>
              <a:rPr lang="en-US" dirty="0" err="1" smtClean="0"/>
              <a:t>Fractales</a:t>
            </a:r>
            <a:endParaRPr lang="en-US" dirty="0" smtClean="0"/>
          </a:p>
          <a:p>
            <a:pPr lvl="1"/>
            <a:r>
              <a:rPr lang="en-US" dirty="0" smtClean="0"/>
              <a:t>CGS</a:t>
            </a:r>
          </a:p>
          <a:p>
            <a:pPr lvl="1"/>
            <a:r>
              <a:rPr lang="en-US" dirty="0" smtClean="0"/>
              <a:t>Mazes</a:t>
            </a:r>
          </a:p>
          <a:p>
            <a:r>
              <a:rPr lang="en-US" dirty="0" err="1" smtClean="0"/>
              <a:t>Mucha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Wikipedia</a:t>
            </a:r>
          </a:p>
          <a:p>
            <a:pPr lvl="1"/>
            <a:r>
              <a:rPr lang="es-PR" dirty="0"/>
              <a:t>https://en.wikipedia.org/wiki/Procedural_modeling</a:t>
            </a:r>
          </a:p>
        </p:txBody>
      </p:sp>
    </p:spTree>
    <p:extLst>
      <p:ext uri="{BB962C8B-B14F-4D97-AF65-F5344CB8AC3E}">
        <p14:creationId xmlns:p14="http://schemas.microsoft.com/office/powerpoint/2010/main" val="3566501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21330</TotalTime>
  <Words>731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Modelaje 3D usando OpenScad</vt:lpstr>
      <vt:lpstr>Donaciones </vt:lpstr>
      <vt:lpstr>Clase 6: Conceptos Avanzados</vt:lpstr>
      <vt:lpstr>Funciones</vt:lpstr>
      <vt:lpstr>Recursion</vt:lpstr>
      <vt:lpstr>Fun with Fibonacci</vt:lpstr>
      <vt:lpstr>Surface</vt:lpstr>
      <vt:lpstr>Ejemplo de un archivo.dat</vt:lpstr>
      <vt:lpstr>Procedurally generated content </vt:lpstr>
      <vt:lpstr>Vamos a hacer un demo no tan complejo</vt:lpstr>
      <vt:lpstr>El algoritmo</vt:lpstr>
      <vt:lpstr>Que nos falta</vt:lpstr>
      <vt:lpstr>Resultado de las funciones</vt:lpstr>
      <vt:lpstr>Programa completo</vt:lpstr>
      <vt:lpstr>Opiniones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154</cp:revision>
  <dcterms:created xsi:type="dcterms:W3CDTF">2013-01-06T20:57:13Z</dcterms:created>
  <dcterms:modified xsi:type="dcterms:W3CDTF">2015-07-03T00:06:03Z</dcterms:modified>
</cp:coreProperties>
</file>