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sldIdLst>
    <p:sldId id="256" r:id="rId2"/>
    <p:sldId id="259" r:id="rId3"/>
    <p:sldId id="260" r:id="rId4"/>
    <p:sldId id="355" r:id="rId5"/>
    <p:sldId id="257" r:id="rId6"/>
    <p:sldId id="258" r:id="rId7"/>
    <p:sldId id="261" r:id="rId8"/>
    <p:sldId id="263" r:id="rId9"/>
    <p:sldId id="264" r:id="rId10"/>
    <p:sldId id="267" r:id="rId11"/>
    <p:sldId id="352" r:id="rId12"/>
    <p:sldId id="353" r:id="rId13"/>
    <p:sldId id="354" r:id="rId14"/>
    <p:sldId id="265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5" autoAdjust="0"/>
    <p:restoredTop sz="94671" autoAdjust="0"/>
  </p:normalViewPr>
  <p:slideViewPr>
    <p:cSldViewPr>
      <p:cViewPr varScale="1">
        <p:scale>
          <a:sx n="125" d="100"/>
          <a:sy n="125" d="100"/>
        </p:scale>
        <p:origin x="1200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8092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71316" cy="6874935"/>
            <a:chOff x="-8466" y="-8468"/>
            <a:chExt cx="9171316" cy="6874935"/>
          </a:xfrm>
        </p:grpSpPr>
        <p:cxnSp>
          <p:nvCxnSpPr>
            <p:cNvPr id="28" name="Straight Connector 2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reeform 2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Freeform 3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Freeform 3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Freeform 3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3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3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Freeform 3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1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10/12/2014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91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10/12/2014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018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10/12/2014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371598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10/12/2014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8401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10/12/2014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953522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10/12/2014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7396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10/12/2014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5060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10/12/2014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836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10/12/2014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609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10/12/2014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313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10/12/2014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014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10/12/2014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259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10/12/2014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761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10/12/2014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069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10/12/2014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751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10/12/2014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436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71317" cy="6874935"/>
            <a:chOff x="-8467" y="-8468"/>
            <a:chExt cx="9171317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2F4832-C847-4B5A-B3AB-D8AED5B47A22}" type="datetimeFigureOut">
              <a:rPr lang="en-US" smtClean="0"/>
              <a:t>10/12/2014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051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odecademy.com/tracks/python?jump_to=4fcba68767e7c1000304119b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udacity.com/overview/Course/cs101/CourseRev/apr2012" TargetMode="External"/><Relationship Id="rId2" Type="http://schemas.openxmlformats.org/officeDocument/2006/relationships/hyperlink" Target="http://www.codecademy.com/tracks/pytho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learnpythonthehardway.org/" TargetMode="External"/><Relationship Id="rId5" Type="http://schemas.openxmlformats.org/officeDocument/2006/relationships/hyperlink" Target="http://openbookproject.net/thinkcs/python/english2e/" TargetMode="External"/><Relationship Id="rId4" Type="http://schemas.openxmlformats.org/officeDocument/2006/relationships/hyperlink" Target="http://getpython3.com/diveintopython3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ython.org/download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2438400"/>
            <a:ext cx="7162800" cy="1448761"/>
          </a:xfrm>
        </p:spPr>
        <p:txBody>
          <a:bodyPr>
            <a:normAutofit fontScale="90000"/>
          </a:bodyPr>
          <a:lstStyle/>
          <a:p>
            <a:r>
              <a:rPr lang="es-PR" dirty="0" smtClean="0"/>
              <a:t>Curso de Introducción a Python</a:t>
            </a:r>
            <a:endParaRPr lang="es-P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81000" y="4572000"/>
            <a:ext cx="7772400" cy="1199704"/>
          </a:xfrm>
        </p:spPr>
        <p:txBody>
          <a:bodyPr/>
          <a:lstStyle/>
          <a:p>
            <a:r>
              <a:rPr lang="es-PR" dirty="0" smtClean="0"/>
              <a:t>Escrito por : Alfredo Alvarez</a:t>
            </a:r>
            <a:endParaRPr lang="es-P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3887161"/>
            <a:ext cx="1752600" cy="2248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837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R" dirty="0" err="1" smtClean="0"/>
              <a:t>Hello</a:t>
            </a:r>
            <a:r>
              <a:rPr lang="es-PR" dirty="0" smtClean="0"/>
              <a:t> </a:t>
            </a:r>
            <a:r>
              <a:rPr lang="es-PR" dirty="0" err="1" smtClean="0"/>
              <a:t>World</a:t>
            </a:r>
            <a:endParaRPr lang="es-PR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R" dirty="0" smtClean="0"/>
              <a:t>Este es el primer programa que se corre tradicionalmente en cualquier lenguaje:</a:t>
            </a:r>
          </a:p>
          <a:p>
            <a:pPr lvl="1"/>
            <a:r>
              <a:rPr lang="es-PR" dirty="0" err="1" smtClean="0"/>
              <a:t>Print</a:t>
            </a:r>
            <a:r>
              <a:rPr lang="es-PR" dirty="0" smtClean="0"/>
              <a:t>(“</a:t>
            </a:r>
            <a:r>
              <a:rPr lang="es-PR" dirty="0" err="1" smtClean="0"/>
              <a:t>Hello</a:t>
            </a:r>
            <a:r>
              <a:rPr lang="es-PR" dirty="0" smtClean="0"/>
              <a:t> </a:t>
            </a:r>
            <a:r>
              <a:rPr lang="es-PR" dirty="0" err="1" smtClean="0"/>
              <a:t>World</a:t>
            </a:r>
            <a:r>
              <a:rPr lang="es-PR" dirty="0" smtClean="0"/>
              <a:t>”);</a:t>
            </a:r>
            <a:endParaRPr lang="es-PR" dirty="0" smtClean="0"/>
          </a:p>
        </p:txBody>
      </p:sp>
    </p:spTree>
    <p:extLst>
      <p:ext uri="{BB962C8B-B14F-4D97-AF65-F5344CB8AC3E}">
        <p14:creationId xmlns:p14="http://schemas.microsoft.com/office/powerpoint/2010/main" val="847961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R" dirty="0" smtClean="0"/>
              <a:t>Vamos a aprender un par de cositas</a:t>
            </a:r>
            <a:endParaRPr lang="es-PR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R" dirty="0" smtClean="0"/>
              <a:t>Los programas en Python empiezan de la siguiente manera:</a:t>
            </a:r>
          </a:p>
          <a:p>
            <a:pPr marL="109728" indent="0">
              <a:buNone/>
            </a:pPr>
            <a:r>
              <a:rPr lang="es-PR" b="1" dirty="0" err="1" smtClean="0"/>
              <a:t>if</a:t>
            </a:r>
            <a:r>
              <a:rPr lang="es-PR" dirty="0" smtClean="0"/>
              <a:t> __</a:t>
            </a:r>
            <a:r>
              <a:rPr lang="es-PR" dirty="0" err="1" smtClean="0"/>
              <a:t>name</a:t>
            </a:r>
            <a:r>
              <a:rPr lang="es-PR" dirty="0" smtClean="0"/>
              <a:t>__ == "__</a:t>
            </a:r>
            <a:r>
              <a:rPr lang="es-PR" dirty="0" err="1" smtClean="0"/>
              <a:t>main</a:t>
            </a:r>
            <a:r>
              <a:rPr lang="es-PR" dirty="0" smtClean="0"/>
              <a:t>__":</a:t>
            </a:r>
          </a:p>
          <a:p>
            <a:pPr marL="109728" indent="0">
              <a:buNone/>
            </a:pPr>
            <a:r>
              <a:rPr lang="es-PR" dirty="0" smtClean="0"/>
              <a:t>#</a:t>
            </a:r>
            <a:r>
              <a:rPr lang="es-PR" dirty="0" err="1" smtClean="0"/>
              <a:t>code</a:t>
            </a:r>
            <a:r>
              <a:rPr lang="es-PR" dirty="0" smtClean="0"/>
              <a:t> </a:t>
            </a:r>
            <a:r>
              <a:rPr lang="es-PR" dirty="0" err="1" smtClean="0"/>
              <a:t>goes</a:t>
            </a:r>
            <a:r>
              <a:rPr lang="es-PR" dirty="0" smtClean="0"/>
              <a:t> </a:t>
            </a:r>
            <a:r>
              <a:rPr lang="es-PR" dirty="0" err="1" smtClean="0"/>
              <a:t>here</a:t>
            </a:r>
            <a:endParaRPr lang="es-PR" dirty="0" smtClean="0"/>
          </a:p>
          <a:p>
            <a:pPr marL="109728" indent="0">
              <a:buNone/>
            </a:pPr>
            <a:r>
              <a:rPr lang="es-PR" dirty="0" smtClean="0"/>
              <a:t>#</a:t>
            </a:r>
            <a:r>
              <a:rPr lang="es-PR" dirty="0" err="1" smtClean="0"/>
              <a:t>this</a:t>
            </a:r>
            <a:r>
              <a:rPr lang="es-PR" dirty="0" smtClean="0"/>
              <a:t> </a:t>
            </a:r>
            <a:r>
              <a:rPr lang="es-PR" dirty="0" err="1" smtClean="0"/>
              <a:t>is</a:t>
            </a:r>
            <a:r>
              <a:rPr lang="es-PR" dirty="0" smtClean="0"/>
              <a:t> </a:t>
            </a:r>
            <a:r>
              <a:rPr lang="es-PR" dirty="0" err="1" smtClean="0"/>
              <a:t>how</a:t>
            </a:r>
            <a:r>
              <a:rPr lang="es-PR" dirty="0" smtClean="0"/>
              <a:t> </a:t>
            </a:r>
            <a:r>
              <a:rPr lang="es-PR" dirty="0" err="1" smtClean="0"/>
              <a:t>you</a:t>
            </a:r>
            <a:r>
              <a:rPr lang="es-PR" dirty="0" smtClean="0"/>
              <a:t> </a:t>
            </a:r>
            <a:r>
              <a:rPr lang="es-PR" dirty="0" err="1" smtClean="0"/>
              <a:t>write</a:t>
            </a:r>
            <a:r>
              <a:rPr lang="es-PR" dirty="0" smtClean="0"/>
              <a:t> </a:t>
            </a:r>
            <a:r>
              <a:rPr lang="es-PR" dirty="0" err="1" smtClean="0"/>
              <a:t>comments</a:t>
            </a:r>
            <a:r>
              <a:rPr lang="es-PR" dirty="0" smtClean="0"/>
              <a:t>.</a:t>
            </a:r>
            <a:endParaRPr lang="es-PR" dirty="0"/>
          </a:p>
        </p:txBody>
      </p:sp>
    </p:spTree>
    <p:extLst>
      <p:ext uri="{BB962C8B-B14F-4D97-AF65-F5344CB8AC3E}">
        <p14:creationId xmlns:p14="http://schemas.microsoft.com/office/powerpoint/2010/main" val="4042020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R" dirty="0" smtClean="0"/>
              <a:t>Vamos a tomar comandos del teclado(input)</a:t>
            </a:r>
            <a:endParaRPr lang="es-PR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R" dirty="0" smtClean="0"/>
              <a:t>#la primera vez que hacemos una variable</a:t>
            </a:r>
          </a:p>
          <a:p>
            <a:r>
              <a:rPr lang="es-PR" dirty="0" smtClean="0"/>
              <a:t>texto = input()</a:t>
            </a:r>
          </a:p>
          <a:p>
            <a:r>
              <a:rPr lang="es-PR" dirty="0" err="1" smtClean="0"/>
              <a:t>print</a:t>
            </a:r>
            <a:r>
              <a:rPr lang="es-PR" dirty="0" smtClean="0"/>
              <a:t>(texto)</a:t>
            </a:r>
            <a:endParaRPr lang="es-PR" dirty="0"/>
          </a:p>
        </p:txBody>
      </p:sp>
    </p:spTree>
    <p:extLst>
      <p:ext uri="{BB962C8B-B14F-4D97-AF65-F5344CB8AC3E}">
        <p14:creationId xmlns:p14="http://schemas.microsoft.com/office/powerpoint/2010/main" val="3403689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R" dirty="0" smtClean="0"/>
              <a:t>Y ahora le añadimos un poco más</a:t>
            </a:r>
            <a:endParaRPr lang="es-PR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R" dirty="0" smtClean="0"/>
              <a:t>Vamos a hacerlo un poco mas complejo:</a:t>
            </a:r>
          </a:p>
          <a:p>
            <a:pPr marL="109728" indent="0">
              <a:buNone/>
            </a:pPr>
            <a:r>
              <a:rPr lang="es-PR" dirty="0" err="1" smtClean="0"/>
              <a:t>print</a:t>
            </a:r>
            <a:r>
              <a:rPr lang="es-PR" dirty="0" smtClean="0"/>
              <a:t>(“Dame tu nombre?”)</a:t>
            </a:r>
          </a:p>
          <a:p>
            <a:pPr marL="109728" indent="0">
              <a:buNone/>
            </a:pPr>
            <a:r>
              <a:rPr lang="es-PR" dirty="0" err="1" smtClean="0"/>
              <a:t>name</a:t>
            </a:r>
            <a:r>
              <a:rPr lang="es-PR" dirty="0" smtClean="0"/>
              <a:t> = input()</a:t>
            </a:r>
          </a:p>
          <a:p>
            <a:pPr marL="109728" indent="0">
              <a:buNone/>
            </a:pPr>
            <a:r>
              <a:rPr lang="es-PR" dirty="0" smtClean="0"/>
              <a:t>#Esto se llama concatenación convierte dos líneas de caracteres en una</a:t>
            </a:r>
          </a:p>
          <a:p>
            <a:pPr marL="109728" indent="0">
              <a:buNone/>
            </a:pPr>
            <a:r>
              <a:rPr lang="es-PR" dirty="0" err="1" smtClean="0"/>
              <a:t>Print</a:t>
            </a:r>
            <a:r>
              <a:rPr lang="es-PR" dirty="0" smtClean="0"/>
              <a:t>(“Hola: ” + </a:t>
            </a:r>
            <a:r>
              <a:rPr lang="es-PR" dirty="0" err="1" smtClean="0"/>
              <a:t>name</a:t>
            </a:r>
            <a:r>
              <a:rPr lang="es-PR" dirty="0" smtClean="0"/>
              <a:t>)</a:t>
            </a:r>
            <a:endParaRPr lang="es-PR" dirty="0"/>
          </a:p>
        </p:txBody>
      </p:sp>
    </p:spTree>
    <p:extLst>
      <p:ext uri="{BB962C8B-B14F-4D97-AF65-F5344CB8AC3E}">
        <p14:creationId xmlns:p14="http://schemas.microsoft.com/office/powerpoint/2010/main" val="591717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R" dirty="0" smtClean="0"/>
              <a:t>Tarea</a:t>
            </a:r>
            <a:endParaRPr lang="es-P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PR" dirty="0" smtClean="0"/>
              <a:t>Leer de </a:t>
            </a:r>
            <a:r>
              <a:rPr lang="es-PR" dirty="0" err="1" smtClean="0"/>
              <a:t>Dive</a:t>
            </a:r>
            <a:r>
              <a:rPr lang="es-PR" dirty="0" smtClean="0"/>
              <a:t> </a:t>
            </a:r>
            <a:r>
              <a:rPr lang="es-PR" dirty="0" err="1" smtClean="0"/>
              <a:t>into</a:t>
            </a:r>
            <a:r>
              <a:rPr lang="es-PR" dirty="0" smtClean="0"/>
              <a:t> </a:t>
            </a:r>
            <a:r>
              <a:rPr lang="es-PR" dirty="0" err="1" smtClean="0"/>
              <a:t>python</a:t>
            </a:r>
            <a:r>
              <a:rPr lang="es-PR" dirty="0" smtClean="0"/>
              <a:t>:</a:t>
            </a:r>
          </a:p>
          <a:p>
            <a:pPr lvl="1"/>
            <a:r>
              <a:rPr lang="es-PR" dirty="0" smtClean="0"/>
              <a:t>Sección 1.8</a:t>
            </a:r>
          </a:p>
          <a:p>
            <a:pPr lvl="1"/>
            <a:r>
              <a:rPr lang="es-PR" dirty="0" smtClean="0"/>
              <a:t>Sección 2.1</a:t>
            </a:r>
          </a:p>
          <a:p>
            <a:r>
              <a:rPr lang="es-PR" dirty="0" smtClean="0"/>
              <a:t>En </a:t>
            </a:r>
            <a:r>
              <a:rPr lang="es-PR" dirty="0" err="1" smtClean="0"/>
              <a:t>Codecademy</a:t>
            </a:r>
            <a:r>
              <a:rPr lang="es-PR" dirty="0" smtClean="0"/>
              <a:t>:</a:t>
            </a:r>
          </a:p>
          <a:p>
            <a:pPr lvl="1"/>
            <a:r>
              <a:rPr lang="es-PR" dirty="0" smtClean="0">
                <a:hlinkClick r:id="rId2"/>
              </a:rPr>
              <a:t>http://www.codecademy.com/tracks/python?jump_to=4fcba68767e7c1000304119b</a:t>
            </a:r>
            <a:endParaRPr lang="es-PR" dirty="0" smtClean="0"/>
          </a:p>
          <a:p>
            <a:pPr lvl="1"/>
            <a:r>
              <a:rPr lang="es-PR" dirty="0" smtClean="0"/>
              <a:t>Primeras 3 lecciones del modulo de “</a:t>
            </a:r>
            <a:r>
              <a:rPr lang="es-PR" dirty="0" err="1" smtClean="0"/>
              <a:t>syntax</a:t>
            </a:r>
            <a:r>
              <a:rPr lang="es-PR" dirty="0" smtClean="0"/>
              <a:t>” los nombres son los siguientes.</a:t>
            </a:r>
          </a:p>
          <a:p>
            <a:pPr lvl="2"/>
            <a:r>
              <a:rPr lang="es-PR" dirty="0" err="1" smtClean="0"/>
              <a:t>Welcome</a:t>
            </a:r>
            <a:r>
              <a:rPr lang="es-PR" dirty="0" smtClean="0"/>
              <a:t> to </a:t>
            </a:r>
            <a:r>
              <a:rPr lang="es-PR" dirty="0" err="1" smtClean="0"/>
              <a:t>the</a:t>
            </a:r>
            <a:r>
              <a:rPr lang="es-PR" dirty="0" smtClean="0"/>
              <a:t> </a:t>
            </a:r>
            <a:r>
              <a:rPr lang="es-PR" dirty="0" err="1" smtClean="0"/>
              <a:t>flying</a:t>
            </a:r>
            <a:r>
              <a:rPr lang="es-PR" dirty="0" smtClean="0"/>
              <a:t> </a:t>
            </a:r>
            <a:r>
              <a:rPr lang="es-PR" dirty="0" err="1" smtClean="0"/>
              <a:t>circus</a:t>
            </a:r>
            <a:endParaRPr lang="es-PR" dirty="0" smtClean="0"/>
          </a:p>
          <a:p>
            <a:pPr lvl="2"/>
            <a:r>
              <a:rPr lang="es-PR" dirty="0" smtClean="0"/>
              <a:t>Variables</a:t>
            </a:r>
          </a:p>
          <a:p>
            <a:pPr lvl="2"/>
            <a:r>
              <a:rPr lang="es-PR" dirty="0" smtClean="0"/>
              <a:t>Data </a:t>
            </a:r>
            <a:r>
              <a:rPr lang="es-PR" dirty="0" err="1" smtClean="0"/>
              <a:t>Types</a:t>
            </a:r>
            <a:endParaRPr lang="es-PR" dirty="0" smtClean="0"/>
          </a:p>
          <a:p>
            <a:r>
              <a:rPr lang="es-PR" smtClean="0"/>
              <a:t>Para Preguntas:</a:t>
            </a:r>
            <a:endParaRPr lang="es-PR" dirty="0" smtClean="0"/>
          </a:p>
          <a:p>
            <a:pPr lvl="1"/>
            <a:r>
              <a:rPr lang="es-PR" sz="2400" i="1" dirty="0" smtClean="0"/>
              <a:t>instructorcodebytheneedle@gmail.com</a:t>
            </a:r>
            <a:endParaRPr lang="es-PR" sz="2400" i="1" dirty="0"/>
          </a:p>
        </p:txBody>
      </p:sp>
    </p:spTree>
    <p:extLst>
      <p:ext uri="{BB962C8B-B14F-4D97-AF65-F5344CB8AC3E}">
        <p14:creationId xmlns:p14="http://schemas.microsoft.com/office/powerpoint/2010/main" val="4073119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s-PR" dirty="0" smtClean="0"/>
              <a:t>Clase 1: Introducción</a:t>
            </a:r>
            <a:endParaRPr lang="es-PR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1371600"/>
            <a:ext cx="81534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R" dirty="0" smtClean="0"/>
              <a:t>Agenda: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PR" sz="2400" dirty="0" smtClean="0"/>
              <a:t>¿Quién es el instructor?</a:t>
            </a:r>
            <a:r>
              <a:rPr lang="es-PR" sz="2400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PR" sz="2400" dirty="0" smtClean="0"/>
              <a:t>Los goles del curso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PR" sz="2400" dirty="0" smtClean="0"/>
              <a:t>Materiales y metodología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PR" sz="2400" dirty="0" smtClean="0"/>
              <a:t>Instalación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PR" sz="2400" dirty="0" smtClean="0"/>
              <a:t>Empezando con el interprete de </a:t>
            </a:r>
            <a:r>
              <a:rPr lang="es-PR" sz="2400" dirty="0" err="1" smtClean="0"/>
              <a:t>python</a:t>
            </a:r>
            <a:r>
              <a:rPr lang="es-PR" sz="2400" dirty="0" smtClean="0"/>
              <a:t>.</a:t>
            </a:r>
            <a:endParaRPr lang="es-PR" sz="2400" dirty="0"/>
          </a:p>
        </p:txBody>
      </p:sp>
    </p:spTree>
    <p:extLst>
      <p:ext uri="{BB962C8B-B14F-4D97-AF65-F5344CB8AC3E}">
        <p14:creationId xmlns:p14="http://schemas.microsoft.com/office/powerpoint/2010/main" val="3050787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R" dirty="0" smtClean="0"/>
              <a:t>5 años en Microsoft </a:t>
            </a:r>
            <a:r>
              <a:rPr lang="es-PR" dirty="0"/>
              <a:t>SDE(4 </a:t>
            </a:r>
            <a:r>
              <a:rPr lang="es-PR" dirty="0" smtClean="0"/>
              <a:t>años), </a:t>
            </a:r>
            <a:r>
              <a:rPr lang="es-PR" dirty="0" smtClean="0"/>
              <a:t>SDET </a:t>
            </a:r>
            <a:r>
              <a:rPr lang="es-PR" dirty="0"/>
              <a:t>Lead(1.5 años )</a:t>
            </a:r>
            <a:endParaRPr lang="es-PR" dirty="0" smtClean="0"/>
          </a:p>
          <a:p>
            <a:r>
              <a:rPr lang="es-PR" dirty="0" smtClean="0"/>
              <a:t>2 </a:t>
            </a:r>
            <a:r>
              <a:rPr lang="es-PR" dirty="0" smtClean="0"/>
              <a:t>años en un “</a:t>
            </a:r>
            <a:r>
              <a:rPr lang="es-PR" dirty="0" err="1" smtClean="0"/>
              <a:t>startup</a:t>
            </a:r>
            <a:r>
              <a:rPr lang="es-PR" dirty="0" smtClean="0"/>
              <a:t>” medico(EMR)</a:t>
            </a:r>
          </a:p>
          <a:p>
            <a:r>
              <a:rPr lang="es-PR" dirty="0" smtClean="0"/>
              <a:t>Usa </a:t>
            </a:r>
            <a:r>
              <a:rPr lang="es-PR" dirty="0" err="1" smtClean="0"/>
              <a:t>python</a:t>
            </a:r>
            <a:r>
              <a:rPr lang="es-PR" dirty="0" smtClean="0"/>
              <a:t> para hacer juegos y “</a:t>
            </a:r>
            <a:r>
              <a:rPr lang="es-PR" dirty="0" err="1" smtClean="0"/>
              <a:t>websites</a:t>
            </a:r>
            <a:r>
              <a:rPr lang="es-PR" dirty="0" smtClean="0"/>
              <a:t>” en su tiempo libre</a:t>
            </a:r>
            <a:endParaRPr lang="es-PR" dirty="0" smtClean="0"/>
          </a:p>
          <a:p>
            <a:r>
              <a:rPr lang="es-PR" dirty="0" smtClean="0"/>
              <a:t>Trabaja en www.georiot.com</a:t>
            </a:r>
            <a:endParaRPr lang="es-PR" dirty="0"/>
          </a:p>
        </p:txBody>
      </p:sp>
    </p:spTree>
    <p:extLst>
      <p:ext uri="{BB962C8B-B14F-4D97-AF65-F5344CB8AC3E}">
        <p14:creationId xmlns:p14="http://schemas.microsoft.com/office/powerpoint/2010/main" val="619512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R" dirty="0" smtClean="0"/>
              <a:t>Un poco de información sobre ustedes</a:t>
            </a:r>
            <a:endParaRPr lang="es-PR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R" dirty="0" smtClean="0"/>
              <a:t>Nombre</a:t>
            </a:r>
          </a:p>
          <a:p>
            <a:r>
              <a:rPr lang="es-PR" dirty="0" smtClean="0"/>
              <a:t>¿Que hacen al momento?</a:t>
            </a:r>
          </a:p>
          <a:p>
            <a:r>
              <a:rPr lang="es-PR" dirty="0" smtClean="0"/>
              <a:t>¿Porque les interesa aprender </a:t>
            </a:r>
            <a:r>
              <a:rPr lang="es-PR" dirty="0" err="1" smtClean="0"/>
              <a:t>python</a:t>
            </a:r>
            <a:r>
              <a:rPr lang="es-PR" dirty="0" smtClean="0"/>
              <a:t>?</a:t>
            </a:r>
          </a:p>
          <a:p>
            <a:endParaRPr lang="es-PR" dirty="0" smtClean="0"/>
          </a:p>
          <a:p>
            <a:endParaRPr lang="es-PR" dirty="0" smtClean="0"/>
          </a:p>
          <a:p>
            <a:r>
              <a:rPr lang="es-PR" dirty="0" err="1" smtClean="0"/>
              <a:t>Envien</a:t>
            </a:r>
            <a:r>
              <a:rPr lang="es-PR" dirty="0" smtClean="0"/>
              <a:t> la contestación a </a:t>
            </a:r>
          </a:p>
          <a:p>
            <a:pPr marL="0" lvl="1" indent="0">
              <a:buNone/>
            </a:pPr>
            <a:r>
              <a:rPr lang="es-PR" sz="2400" i="1" dirty="0" smtClean="0"/>
              <a:t>instructorcodebytheneedle@gmail.com</a:t>
            </a:r>
          </a:p>
          <a:p>
            <a:endParaRPr lang="es-PR" dirty="0"/>
          </a:p>
        </p:txBody>
      </p:sp>
    </p:spTree>
    <p:extLst>
      <p:ext uri="{BB962C8B-B14F-4D97-AF65-F5344CB8AC3E}">
        <p14:creationId xmlns:p14="http://schemas.microsoft.com/office/powerpoint/2010/main" val="4061324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R" dirty="0" smtClean="0"/>
              <a:t>Objetivos</a:t>
            </a:r>
            <a:endParaRPr lang="es-P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PR" dirty="0"/>
              <a:t>Familiarizar el estudiante con conceptos de programación usando Python.</a:t>
            </a:r>
          </a:p>
          <a:p>
            <a:pPr lvl="0"/>
            <a:r>
              <a:rPr lang="es-PR" dirty="0"/>
              <a:t>Aprender a usar “</a:t>
            </a:r>
            <a:r>
              <a:rPr lang="es-PR" dirty="0" err="1"/>
              <a:t>source</a:t>
            </a:r>
            <a:r>
              <a:rPr lang="es-PR" dirty="0"/>
              <a:t> control”.</a:t>
            </a:r>
          </a:p>
          <a:p>
            <a:pPr lvl="0"/>
            <a:r>
              <a:rPr lang="es-PR" dirty="0"/>
              <a:t>Discutir posibles carreras usando programación.</a:t>
            </a:r>
          </a:p>
        </p:txBody>
      </p:sp>
    </p:spTree>
    <p:extLst>
      <p:ext uri="{BB962C8B-B14F-4D97-AF65-F5344CB8AC3E}">
        <p14:creationId xmlns:p14="http://schemas.microsoft.com/office/powerpoint/2010/main" val="1424705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R" dirty="0" smtClean="0"/>
              <a:t>¿Cómo funciona el curso?</a:t>
            </a:r>
            <a:endParaRPr lang="es-P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R" dirty="0" smtClean="0"/>
              <a:t>Curso vía google air. </a:t>
            </a:r>
          </a:p>
          <a:p>
            <a:r>
              <a:rPr lang="es-PR" dirty="0" smtClean="0"/>
              <a:t>12 lecciones</a:t>
            </a:r>
          </a:p>
          <a:p>
            <a:r>
              <a:rPr lang="es-PR" dirty="0" smtClean="0"/>
              <a:t>1.5 horas la semana de lecciones y </a:t>
            </a:r>
          </a:p>
          <a:p>
            <a:r>
              <a:rPr lang="es-PR" dirty="0" smtClean="0"/>
              <a:t>Una hora de practica o ayuda con los proyectos de la clase(por semanas).</a:t>
            </a:r>
          </a:p>
          <a:p>
            <a:pPr lvl="1"/>
            <a:r>
              <a:rPr lang="es-PR" dirty="0" smtClean="0"/>
              <a:t>Favor avisar antes del Viernes a las 12:00pm si se necesita.</a:t>
            </a:r>
          </a:p>
          <a:p>
            <a:r>
              <a:rPr lang="es-PR" dirty="0" smtClean="0"/>
              <a:t>Ayuda vía email 7 días a las semana.</a:t>
            </a:r>
          </a:p>
          <a:p>
            <a:endParaRPr lang="es-PR" dirty="0" smtClean="0"/>
          </a:p>
          <a:p>
            <a:endParaRPr lang="es-PR" dirty="0"/>
          </a:p>
        </p:txBody>
      </p:sp>
    </p:spTree>
    <p:extLst>
      <p:ext uri="{BB962C8B-B14F-4D97-AF65-F5344CB8AC3E}">
        <p14:creationId xmlns:p14="http://schemas.microsoft.com/office/powerpoint/2010/main" val="853647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R" dirty="0" smtClean="0"/>
              <a:t>Materiales.</a:t>
            </a:r>
            <a:endParaRPr lang="es-P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690872"/>
          </a:xfrm>
        </p:spPr>
        <p:txBody>
          <a:bodyPr>
            <a:normAutofit/>
          </a:bodyPr>
          <a:lstStyle/>
          <a:p>
            <a:r>
              <a:rPr lang="es-PR" dirty="0" smtClean="0"/>
              <a:t>En línea</a:t>
            </a:r>
          </a:p>
          <a:p>
            <a:pPr lvl="1"/>
            <a:r>
              <a:rPr lang="es-PR" dirty="0" err="1" smtClean="0"/>
              <a:t>CodeCademy</a:t>
            </a:r>
            <a:r>
              <a:rPr lang="es-PR" dirty="0" smtClean="0"/>
              <a:t> (</a:t>
            </a:r>
            <a:r>
              <a:rPr lang="es-PR" dirty="0" smtClean="0">
                <a:hlinkClick r:id="rId2"/>
              </a:rPr>
              <a:t>http://www.codecademy.com/tracks/python</a:t>
            </a:r>
            <a:r>
              <a:rPr lang="es-PR" dirty="0" smtClean="0"/>
              <a:t>)</a:t>
            </a:r>
          </a:p>
          <a:p>
            <a:pPr lvl="1"/>
            <a:r>
              <a:rPr lang="es-PR" dirty="0" err="1" smtClean="0"/>
              <a:t>Udacity</a:t>
            </a:r>
            <a:r>
              <a:rPr lang="es-PR" dirty="0" smtClean="0"/>
              <a:t>&lt;-referencia</a:t>
            </a:r>
            <a:br>
              <a:rPr lang="es-PR" dirty="0" smtClean="0"/>
            </a:br>
            <a:r>
              <a:rPr lang="es-PR" dirty="0" smtClean="0">
                <a:hlinkClick r:id="rId3"/>
              </a:rPr>
              <a:t>http://www.udacity.com/overview/Course/cs101/CourseRev/apr2012</a:t>
            </a:r>
            <a:endParaRPr lang="es-PR" dirty="0" smtClean="0"/>
          </a:p>
          <a:p>
            <a:r>
              <a:rPr lang="es-PR" dirty="0" smtClean="0"/>
              <a:t>Libros libre de costo</a:t>
            </a:r>
          </a:p>
          <a:p>
            <a:pPr lvl="1"/>
            <a:r>
              <a:rPr lang="es-PR" dirty="0" err="1" smtClean="0"/>
              <a:t>Intro</a:t>
            </a:r>
            <a:r>
              <a:rPr lang="es-PR" dirty="0" smtClean="0"/>
              <a:t> to </a:t>
            </a:r>
            <a:r>
              <a:rPr lang="es-PR" dirty="0" err="1" smtClean="0"/>
              <a:t>python</a:t>
            </a:r>
            <a:r>
              <a:rPr lang="es-PR" dirty="0" smtClean="0"/>
              <a:t> </a:t>
            </a:r>
            <a:r>
              <a:rPr lang="es-PR" dirty="0" err="1" smtClean="0"/>
              <a:t>programming</a:t>
            </a:r>
            <a:r>
              <a:rPr lang="es-PR" dirty="0" smtClean="0"/>
              <a:t> </a:t>
            </a:r>
            <a:r>
              <a:rPr lang="es-PR" dirty="0" err="1" smtClean="0"/>
              <a:t>book</a:t>
            </a:r>
            <a:endParaRPr lang="es-PR" dirty="0" smtClean="0"/>
          </a:p>
          <a:p>
            <a:pPr lvl="2"/>
            <a:r>
              <a:rPr lang="es-PR" dirty="0" smtClean="0">
                <a:hlinkClick r:id="rId4"/>
              </a:rPr>
              <a:t>http://getpython3.com/diveintopython3/</a:t>
            </a:r>
            <a:endParaRPr lang="es-PR" dirty="0" smtClean="0"/>
          </a:p>
          <a:p>
            <a:pPr lvl="1"/>
            <a:r>
              <a:rPr lang="es-PR" dirty="0" err="1" smtClean="0"/>
              <a:t>Thinking</a:t>
            </a:r>
            <a:r>
              <a:rPr lang="es-PR" dirty="0" smtClean="0"/>
              <a:t> </a:t>
            </a:r>
            <a:r>
              <a:rPr lang="es-PR" dirty="0" err="1" smtClean="0"/>
              <a:t>like</a:t>
            </a:r>
            <a:r>
              <a:rPr lang="es-PR" dirty="0" smtClean="0"/>
              <a:t> a </a:t>
            </a:r>
            <a:r>
              <a:rPr lang="es-PR" dirty="0" err="1" smtClean="0"/>
              <a:t>computer</a:t>
            </a:r>
            <a:r>
              <a:rPr lang="es-PR" dirty="0" smtClean="0"/>
              <a:t> </a:t>
            </a:r>
            <a:r>
              <a:rPr lang="es-PR" dirty="0" err="1" smtClean="0"/>
              <a:t>scientist</a:t>
            </a:r>
            <a:r>
              <a:rPr lang="es-PR" dirty="0" smtClean="0"/>
              <a:t>&lt;-referencia</a:t>
            </a:r>
          </a:p>
          <a:p>
            <a:pPr lvl="2"/>
            <a:r>
              <a:rPr lang="es-PR" dirty="0" smtClean="0">
                <a:hlinkClick r:id="rId5"/>
              </a:rPr>
              <a:t>http://openbookproject.net/thinkcs/python/english2e/</a:t>
            </a:r>
            <a:endParaRPr lang="es-PR" dirty="0" smtClean="0"/>
          </a:p>
          <a:p>
            <a:pPr lvl="1"/>
            <a:r>
              <a:rPr lang="es-PR" dirty="0" err="1" smtClean="0"/>
              <a:t>Learning</a:t>
            </a:r>
            <a:r>
              <a:rPr lang="es-PR" dirty="0" smtClean="0"/>
              <a:t> </a:t>
            </a:r>
            <a:r>
              <a:rPr lang="es-PR" dirty="0" err="1" smtClean="0"/>
              <a:t>python</a:t>
            </a:r>
            <a:r>
              <a:rPr lang="es-PR" dirty="0" smtClean="0"/>
              <a:t> </a:t>
            </a:r>
            <a:r>
              <a:rPr lang="es-PR" dirty="0" err="1" smtClean="0"/>
              <a:t>the</a:t>
            </a:r>
            <a:r>
              <a:rPr lang="es-PR" dirty="0" smtClean="0"/>
              <a:t> </a:t>
            </a:r>
            <a:r>
              <a:rPr lang="es-PR" dirty="0" err="1" smtClean="0"/>
              <a:t>hardway</a:t>
            </a:r>
            <a:r>
              <a:rPr lang="es-PR" dirty="0" smtClean="0"/>
              <a:t>&lt;-referencia</a:t>
            </a:r>
          </a:p>
          <a:p>
            <a:pPr lvl="1"/>
            <a:r>
              <a:rPr lang="es-PR" dirty="0" smtClean="0">
                <a:hlinkClick r:id="rId6"/>
              </a:rPr>
              <a:t>http://learnpythonthehardway.org/</a:t>
            </a:r>
            <a:endParaRPr lang="es-PR" dirty="0" smtClean="0"/>
          </a:p>
          <a:p>
            <a:endParaRPr lang="es-PR" dirty="0"/>
          </a:p>
        </p:txBody>
      </p:sp>
    </p:spTree>
    <p:extLst>
      <p:ext uri="{BB962C8B-B14F-4D97-AF65-F5344CB8AC3E}">
        <p14:creationId xmlns:p14="http://schemas.microsoft.com/office/powerpoint/2010/main" val="2574057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R" dirty="0" smtClean="0"/>
              <a:t>Procedimiento</a:t>
            </a:r>
            <a:endParaRPr lang="es-P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R" dirty="0" smtClean="0"/>
              <a:t>El estudiante hará los ejercicios asignados de </a:t>
            </a:r>
            <a:r>
              <a:rPr lang="es-PR" dirty="0" err="1" smtClean="0"/>
              <a:t>code</a:t>
            </a:r>
            <a:r>
              <a:rPr lang="es-PR" dirty="0" smtClean="0"/>
              <a:t> </a:t>
            </a:r>
            <a:r>
              <a:rPr lang="es-PR" dirty="0" err="1" smtClean="0"/>
              <a:t>academy</a:t>
            </a:r>
            <a:r>
              <a:rPr lang="es-PR" dirty="0" smtClean="0"/>
              <a:t> y traerá dudas.</a:t>
            </a:r>
          </a:p>
          <a:p>
            <a:endParaRPr lang="es-PR" dirty="0" smtClean="0"/>
          </a:p>
          <a:p>
            <a:r>
              <a:rPr lang="es-PR" dirty="0" smtClean="0"/>
              <a:t>Re-</a:t>
            </a:r>
            <a:r>
              <a:rPr lang="es-PR" dirty="0" err="1" smtClean="0"/>
              <a:t>enforzaremos</a:t>
            </a:r>
            <a:r>
              <a:rPr lang="es-PR" dirty="0" smtClean="0"/>
              <a:t> conceptos importantes en la clase.</a:t>
            </a:r>
          </a:p>
          <a:p>
            <a:endParaRPr lang="es-PR" dirty="0" smtClean="0"/>
          </a:p>
          <a:p>
            <a:r>
              <a:rPr lang="es-PR" dirty="0" smtClean="0"/>
              <a:t>Trabajaremos en dos proyectos pequeños</a:t>
            </a:r>
            <a:r>
              <a:rPr lang="es-PR" dirty="0" smtClean="0"/>
              <a:t>. Empezaremos con ellos después de la 3era clase.</a:t>
            </a:r>
          </a:p>
          <a:p>
            <a:pPr lvl="1"/>
            <a:r>
              <a:rPr lang="es-PR" dirty="0" err="1" smtClean="0"/>
              <a:t>Tictactoe</a:t>
            </a:r>
            <a:r>
              <a:rPr lang="es-PR" dirty="0" smtClean="0"/>
              <a:t> -&gt; versión de consola.</a:t>
            </a:r>
          </a:p>
          <a:p>
            <a:pPr lvl="1"/>
            <a:r>
              <a:rPr lang="es-PR" dirty="0" smtClean="0"/>
              <a:t>Simulador de ATM que guarda estado.</a:t>
            </a:r>
            <a:endParaRPr lang="es-PR" dirty="0"/>
          </a:p>
        </p:txBody>
      </p:sp>
    </p:spTree>
    <p:extLst>
      <p:ext uri="{BB962C8B-B14F-4D97-AF65-F5344CB8AC3E}">
        <p14:creationId xmlns:p14="http://schemas.microsoft.com/office/powerpoint/2010/main" val="1781696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R" dirty="0" smtClean="0"/>
              <a:t>Instalando </a:t>
            </a:r>
            <a:r>
              <a:rPr lang="es-PR" dirty="0" err="1" smtClean="0"/>
              <a:t>python</a:t>
            </a:r>
            <a:r>
              <a:rPr lang="es-PR" dirty="0" smtClean="0"/>
              <a:t> en la maquina</a:t>
            </a:r>
            <a:endParaRPr lang="es-P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PR" dirty="0" smtClean="0"/>
              <a:t>Bajen </a:t>
            </a:r>
            <a:r>
              <a:rPr lang="es-PR" dirty="0" err="1" smtClean="0"/>
              <a:t>version</a:t>
            </a:r>
            <a:r>
              <a:rPr lang="es-PR" dirty="0" smtClean="0"/>
              <a:t> 3.3.3 </a:t>
            </a:r>
            <a:r>
              <a:rPr lang="es-PR" dirty="0" err="1" smtClean="0"/>
              <a:t>asegurense</a:t>
            </a:r>
            <a:r>
              <a:rPr lang="es-PR" dirty="0" smtClean="0"/>
              <a:t> que instalo el IDE idle.</a:t>
            </a:r>
          </a:p>
          <a:p>
            <a:pPr lvl="1"/>
            <a:r>
              <a:rPr lang="es-PR" dirty="0" smtClean="0">
                <a:hlinkClick r:id="rId2"/>
              </a:rPr>
              <a:t>http://www.python.org/download/</a:t>
            </a:r>
            <a:endParaRPr lang="es-PR" dirty="0" smtClean="0"/>
          </a:p>
          <a:p>
            <a:endParaRPr lang="es-PR" dirty="0" smtClean="0"/>
          </a:p>
          <a:p>
            <a:r>
              <a:rPr lang="es-PR" dirty="0" smtClean="0"/>
              <a:t>Para validar vamos a correr el siguiente </a:t>
            </a:r>
            <a:r>
              <a:rPr lang="es-PR" dirty="0" err="1" smtClean="0"/>
              <a:t>codigo</a:t>
            </a:r>
            <a:r>
              <a:rPr lang="es-PR" dirty="0" smtClean="0"/>
              <a:t>.</a:t>
            </a:r>
          </a:p>
          <a:p>
            <a:pPr lvl="1"/>
            <a:r>
              <a:rPr lang="es-PR" dirty="0" err="1" smtClean="0"/>
              <a:t>import</a:t>
            </a:r>
            <a:r>
              <a:rPr lang="es-PR" dirty="0" smtClean="0"/>
              <a:t> </a:t>
            </a:r>
            <a:r>
              <a:rPr lang="es-PR" dirty="0" err="1" smtClean="0"/>
              <a:t>sys</a:t>
            </a:r>
            <a:r>
              <a:rPr lang="es-PR" dirty="0" smtClean="0"/>
              <a:t/>
            </a:r>
            <a:br>
              <a:rPr lang="es-PR" dirty="0" smtClean="0"/>
            </a:br>
            <a:r>
              <a:rPr lang="es-PR" dirty="0" err="1" smtClean="0"/>
              <a:t>print</a:t>
            </a:r>
            <a:r>
              <a:rPr lang="es-PR" dirty="0" smtClean="0"/>
              <a:t>(</a:t>
            </a:r>
            <a:r>
              <a:rPr lang="es-PR" dirty="0" err="1" smtClean="0"/>
              <a:t>sys.version</a:t>
            </a:r>
            <a:r>
              <a:rPr lang="es-PR" dirty="0" smtClean="0"/>
              <a:t>)</a:t>
            </a:r>
          </a:p>
          <a:p>
            <a:endParaRPr lang="es-PR" dirty="0"/>
          </a:p>
        </p:txBody>
      </p:sp>
    </p:spTree>
    <p:extLst>
      <p:ext uri="{BB962C8B-B14F-4D97-AF65-F5344CB8AC3E}">
        <p14:creationId xmlns:p14="http://schemas.microsoft.com/office/powerpoint/2010/main" val="474061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15203</TotalTime>
  <Words>437</Words>
  <Application>Microsoft Office PowerPoint</Application>
  <PresentationFormat>On-screen Show (4:3)</PresentationFormat>
  <Paragraphs>88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Trebuchet MS</vt:lpstr>
      <vt:lpstr>Wingdings 3</vt:lpstr>
      <vt:lpstr>Facet</vt:lpstr>
      <vt:lpstr>Curso de Introducción a Python</vt:lpstr>
      <vt:lpstr>Clase 1: Introducción</vt:lpstr>
      <vt:lpstr>Bio</vt:lpstr>
      <vt:lpstr>Un poco de información sobre ustedes</vt:lpstr>
      <vt:lpstr>Objetivos</vt:lpstr>
      <vt:lpstr>¿Cómo funciona el curso?</vt:lpstr>
      <vt:lpstr>Materiales.</vt:lpstr>
      <vt:lpstr>Procedimiento</vt:lpstr>
      <vt:lpstr>Instalando python en la maquina</vt:lpstr>
      <vt:lpstr>Hello World</vt:lpstr>
      <vt:lpstr>Vamos a aprender un par de cositas</vt:lpstr>
      <vt:lpstr>Vamos a tomar comandos del teclado(input)</vt:lpstr>
      <vt:lpstr>Y ahora le añadimos un poco más</vt:lpstr>
      <vt:lpstr>Tarea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Guided Introduction to Python</dc:title>
  <dc:creator>Alfredo</dc:creator>
  <cp:lastModifiedBy>alfredo alvarez</cp:lastModifiedBy>
  <cp:revision>67</cp:revision>
  <dcterms:created xsi:type="dcterms:W3CDTF">2013-01-06T20:57:13Z</dcterms:created>
  <dcterms:modified xsi:type="dcterms:W3CDTF">2014-10-13T01:50:57Z</dcterms:modified>
</cp:coreProperties>
</file>