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9" r:id="rId3"/>
    <p:sldId id="281" r:id="rId4"/>
    <p:sldId id="273" r:id="rId5"/>
    <p:sldId id="274" r:id="rId6"/>
    <p:sldId id="275" r:id="rId7"/>
    <p:sldId id="276" r:id="rId8"/>
    <p:sldId id="277" r:id="rId9"/>
    <p:sldId id="282" r:id="rId10"/>
    <p:sldId id="278" r:id="rId11"/>
    <p:sldId id="279" r:id="rId12"/>
    <p:sldId id="280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6D935-F65B-446F-BAF7-868043720F8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R"/>
        </a:p>
      </dgm:t>
    </dgm:pt>
    <dgm:pt modelId="{E048E9B7-9C60-4228-ACDD-62B904693CB4}">
      <dgm:prSet phldrT="[Text]"/>
      <dgm:spPr/>
      <dgm:t>
        <a:bodyPr/>
        <a:lstStyle/>
        <a:p>
          <a:r>
            <a:rPr lang="en-US" dirty="0" err="1" smtClean="0"/>
            <a:t>Animales</a:t>
          </a:r>
          <a:endParaRPr lang="es-PR" dirty="0"/>
        </a:p>
      </dgm:t>
    </dgm:pt>
    <dgm:pt modelId="{2093E573-3F64-4193-BE09-2C30CE6D2362}" type="parTrans" cxnId="{79825005-C735-4F91-B7C1-5E8921848415}">
      <dgm:prSet/>
      <dgm:spPr/>
      <dgm:t>
        <a:bodyPr/>
        <a:lstStyle/>
        <a:p>
          <a:endParaRPr lang="es-PR"/>
        </a:p>
      </dgm:t>
    </dgm:pt>
    <dgm:pt modelId="{C2E3BDD8-1A16-4A5C-B981-3F7BC92508E9}" type="sibTrans" cxnId="{79825005-C735-4F91-B7C1-5E8921848415}">
      <dgm:prSet/>
      <dgm:spPr/>
      <dgm:t>
        <a:bodyPr/>
        <a:lstStyle/>
        <a:p>
          <a:endParaRPr lang="es-PR"/>
        </a:p>
      </dgm:t>
    </dgm:pt>
    <dgm:pt modelId="{BD18DE9B-10B9-4390-97C5-74437B546ED1}">
      <dgm:prSet phldrT="[Text]"/>
      <dgm:spPr/>
      <dgm:t>
        <a:bodyPr/>
        <a:lstStyle/>
        <a:p>
          <a:r>
            <a:rPr lang="en-US" dirty="0" err="1" smtClean="0"/>
            <a:t>Gato</a:t>
          </a:r>
          <a:endParaRPr lang="es-PR" dirty="0"/>
        </a:p>
      </dgm:t>
    </dgm:pt>
    <dgm:pt modelId="{15DF2CE7-F754-434C-8EAD-10B3B8302E3B}" type="parTrans" cxnId="{3F681CD2-F70A-48B5-B3ED-2E73B2E67D81}">
      <dgm:prSet/>
      <dgm:spPr/>
      <dgm:t>
        <a:bodyPr/>
        <a:lstStyle/>
        <a:p>
          <a:endParaRPr lang="es-PR"/>
        </a:p>
      </dgm:t>
    </dgm:pt>
    <dgm:pt modelId="{525B21DD-DD1B-43E9-9AF8-7DCF8116EA65}" type="sibTrans" cxnId="{3F681CD2-F70A-48B5-B3ED-2E73B2E67D81}">
      <dgm:prSet/>
      <dgm:spPr/>
      <dgm:t>
        <a:bodyPr/>
        <a:lstStyle/>
        <a:p>
          <a:endParaRPr lang="es-PR"/>
        </a:p>
      </dgm:t>
    </dgm:pt>
    <dgm:pt modelId="{3E6975AA-4ECB-4099-A34B-AFE6D541B808}">
      <dgm:prSet phldrT="[Text]"/>
      <dgm:spPr/>
      <dgm:t>
        <a:bodyPr/>
        <a:lstStyle/>
        <a:p>
          <a:r>
            <a:rPr lang="en-US" dirty="0" err="1" smtClean="0"/>
            <a:t>Perro</a:t>
          </a:r>
          <a:endParaRPr lang="es-PR" dirty="0"/>
        </a:p>
      </dgm:t>
    </dgm:pt>
    <dgm:pt modelId="{37B64503-2735-40D6-ADD7-EEC504E93D0D}" type="parTrans" cxnId="{A0C52C9F-992C-40EB-AF32-D7B8125F251F}">
      <dgm:prSet/>
      <dgm:spPr/>
      <dgm:t>
        <a:bodyPr/>
        <a:lstStyle/>
        <a:p>
          <a:endParaRPr lang="es-PR"/>
        </a:p>
      </dgm:t>
    </dgm:pt>
    <dgm:pt modelId="{B1CED6E4-7094-408F-8A04-82D8731C1FA4}" type="sibTrans" cxnId="{A0C52C9F-992C-40EB-AF32-D7B8125F251F}">
      <dgm:prSet/>
      <dgm:spPr/>
      <dgm:t>
        <a:bodyPr/>
        <a:lstStyle/>
        <a:p>
          <a:endParaRPr lang="es-PR"/>
        </a:p>
      </dgm:t>
    </dgm:pt>
    <dgm:pt modelId="{58A54125-DDAF-40B0-A66F-581A99C684B7}">
      <dgm:prSet phldrT="[Text]"/>
      <dgm:spPr/>
      <dgm:t>
        <a:bodyPr/>
        <a:lstStyle/>
        <a:p>
          <a:r>
            <a:rPr lang="en-US" dirty="0" err="1" smtClean="0"/>
            <a:t>Siameses</a:t>
          </a:r>
          <a:endParaRPr lang="es-PR" dirty="0"/>
        </a:p>
      </dgm:t>
    </dgm:pt>
    <dgm:pt modelId="{CC7D4C2E-B64D-4277-A72D-DAAF4F00A4A8}" type="parTrans" cxnId="{8ABD1A4B-5A25-455F-82F9-73C9B8F1A530}">
      <dgm:prSet/>
      <dgm:spPr/>
      <dgm:t>
        <a:bodyPr/>
        <a:lstStyle/>
        <a:p>
          <a:endParaRPr lang="es-PR"/>
        </a:p>
      </dgm:t>
    </dgm:pt>
    <dgm:pt modelId="{053A7EAC-009F-4E5E-9D8C-C243C80291A2}" type="sibTrans" cxnId="{8ABD1A4B-5A25-455F-82F9-73C9B8F1A530}">
      <dgm:prSet/>
      <dgm:spPr/>
      <dgm:t>
        <a:bodyPr/>
        <a:lstStyle/>
        <a:p>
          <a:endParaRPr lang="es-PR"/>
        </a:p>
      </dgm:t>
    </dgm:pt>
    <dgm:pt modelId="{C1E67A2A-CCFD-4739-8F6C-C981E00E2535}">
      <dgm:prSet phldrT="[Text]"/>
      <dgm:spPr/>
      <dgm:t>
        <a:bodyPr/>
        <a:lstStyle/>
        <a:p>
          <a:r>
            <a:rPr lang="en-US" dirty="0" smtClean="0"/>
            <a:t>Calico</a:t>
          </a:r>
          <a:endParaRPr lang="es-PR" dirty="0"/>
        </a:p>
      </dgm:t>
    </dgm:pt>
    <dgm:pt modelId="{D8A8CBD1-7F8C-4BA3-9826-395D3E1B4A3C}" type="parTrans" cxnId="{0ED91FC9-414A-4BAB-90AF-8E9ACBA53BDD}">
      <dgm:prSet/>
      <dgm:spPr/>
      <dgm:t>
        <a:bodyPr/>
        <a:lstStyle/>
        <a:p>
          <a:endParaRPr lang="es-PR"/>
        </a:p>
      </dgm:t>
    </dgm:pt>
    <dgm:pt modelId="{2795C33B-F865-4DA0-82AC-46DB31C78512}" type="sibTrans" cxnId="{0ED91FC9-414A-4BAB-90AF-8E9ACBA53BDD}">
      <dgm:prSet/>
      <dgm:spPr/>
      <dgm:t>
        <a:bodyPr/>
        <a:lstStyle/>
        <a:p>
          <a:endParaRPr lang="es-PR"/>
        </a:p>
      </dgm:t>
    </dgm:pt>
    <dgm:pt modelId="{D10BB910-2417-4773-98CF-72E81A3251EB}">
      <dgm:prSet phldrT="[Text]"/>
      <dgm:spPr/>
      <dgm:t>
        <a:bodyPr/>
        <a:lstStyle/>
        <a:p>
          <a:r>
            <a:rPr lang="en-US" dirty="0" smtClean="0"/>
            <a:t>Husky</a:t>
          </a:r>
          <a:endParaRPr lang="es-PR" dirty="0"/>
        </a:p>
      </dgm:t>
    </dgm:pt>
    <dgm:pt modelId="{BCB94CA9-20CD-4C07-A33F-F57276D25AA0}" type="parTrans" cxnId="{BF0365A3-9951-460D-94BA-395D6609497D}">
      <dgm:prSet/>
      <dgm:spPr/>
      <dgm:t>
        <a:bodyPr/>
        <a:lstStyle/>
        <a:p>
          <a:endParaRPr lang="es-PR"/>
        </a:p>
      </dgm:t>
    </dgm:pt>
    <dgm:pt modelId="{4761DC71-8639-4389-A534-81F0D9FD3820}" type="sibTrans" cxnId="{BF0365A3-9951-460D-94BA-395D6609497D}">
      <dgm:prSet/>
      <dgm:spPr/>
      <dgm:t>
        <a:bodyPr/>
        <a:lstStyle/>
        <a:p>
          <a:endParaRPr lang="es-PR"/>
        </a:p>
      </dgm:t>
    </dgm:pt>
    <dgm:pt modelId="{A4DFEB3C-E0B3-4D48-9780-B1634AFEAE1E}">
      <dgm:prSet phldrT="[Text]"/>
      <dgm:spPr/>
      <dgm:t>
        <a:bodyPr/>
        <a:lstStyle/>
        <a:p>
          <a:r>
            <a:rPr lang="en-US" dirty="0" smtClean="0"/>
            <a:t>Maltese</a:t>
          </a:r>
          <a:endParaRPr lang="es-PR" dirty="0"/>
        </a:p>
      </dgm:t>
    </dgm:pt>
    <dgm:pt modelId="{2D0D791C-E12F-4006-B935-9582F95B76D3}" type="parTrans" cxnId="{EDC8E335-0C17-4579-A502-9AE7B498810D}">
      <dgm:prSet/>
      <dgm:spPr/>
      <dgm:t>
        <a:bodyPr/>
        <a:lstStyle/>
        <a:p>
          <a:endParaRPr lang="es-PR"/>
        </a:p>
      </dgm:t>
    </dgm:pt>
    <dgm:pt modelId="{9FA863C7-3EBA-45C6-A396-7FF35CCCC393}" type="sibTrans" cxnId="{EDC8E335-0C17-4579-A502-9AE7B498810D}">
      <dgm:prSet/>
      <dgm:spPr/>
      <dgm:t>
        <a:bodyPr/>
        <a:lstStyle/>
        <a:p>
          <a:endParaRPr lang="es-PR"/>
        </a:p>
      </dgm:t>
    </dgm:pt>
    <dgm:pt modelId="{46FFF2AE-31B6-4867-B99A-066AAD81E536}" type="pres">
      <dgm:prSet presAssocID="{D106D935-F65B-446F-BAF7-868043720F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R"/>
        </a:p>
      </dgm:t>
    </dgm:pt>
    <dgm:pt modelId="{897F3435-768B-47CF-AF98-6797AA25BF7D}" type="pres">
      <dgm:prSet presAssocID="{E048E9B7-9C60-4228-ACDD-62B904693CB4}" presName="hierRoot1" presStyleCnt="0">
        <dgm:presLayoutVars>
          <dgm:hierBranch val="init"/>
        </dgm:presLayoutVars>
      </dgm:prSet>
      <dgm:spPr/>
    </dgm:pt>
    <dgm:pt modelId="{23D44D6D-F80A-4B3E-867E-276DD7EAB27A}" type="pres">
      <dgm:prSet presAssocID="{E048E9B7-9C60-4228-ACDD-62B904693CB4}" presName="rootComposite1" presStyleCnt="0"/>
      <dgm:spPr/>
    </dgm:pt>
    <dgm:pt modelId="{C4E7A78A-9D0E-4352-830C-0BC5AD5C128F}" type="pres">
      <dgm:prSet presAssocID="{E048E9B7-9C60-4228-ACDD-62B904693CB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5F01532B-A8EA-4476-9A43-8B6A37E65CF3}" type="pres">
      <dgm:prSet presAssocID="{E048E9B7-9C60-4228-ACDD-62B904693CB4}" presName="rootConnector1" presStyleLbl="node1" presStyleIdx="0" presStyleCnt="0"/>
      <dgm:spPr/>
      <dgm:t>
        <a:bodyPr/>
        <a:lstStyle/>
        <a:p>
          <a:endParaRPr lang="es-PR"/>
        </a:p>
      </dgm:t>
    </dgm:pt>
    <dgm:pt modelId="{D78976AA-0421-48E4-BFA3-88B360BDFE8C}" type="pres">
      <dgm:prSet presAssocID="{E048E9B7-9C60-4228-ACDD-62B904693CB4}" presName="hierChild2" presStyleCnt="0"/>
      <dgm:spPr/>
    </dgm:pt>
    <dgm:pt modelId="{D24AEE38-2A79-46BB-BB7A-31174FC3A1DB}" type="pres">
      <dgm:prSet presAssocID="{15DF2CE7-F754-434C-8EAD-10B3B8302E3B}" presName="Name37" presStyleLbl="parChTrans1D2" presStyleIdx="0" presStyleCnt="2"/>
      <dgm:spPr/>
      <dgm:t>
        <a:bodyPr/>
        <a:lstStyle/>
        <a:p>
          <a:endParaRPr lang="es-PR"/>
        </a:p>
      </dgm:t>
    </dgm:pt>
    <dgm:pt modelId="{EBE497D9-ECC6-4891-B599-254B142BD534}" type="pres">
      <dgm:prSet presAssocID="{BD18DE9B-10B9-4390-97C5-74437B546ED1}" presName="hierRoot2" presStyleCnt="0">
        <dgm:presLayoutVars>
          <dgm:hierBranch val="init"/>
        </dgm:presLayoutVars>
      </dgm:prSet>
      <dgm:spPr/>
    </dgm:pt>
    <dgm:pt modelId="{7C2C2622-2F5D-4F52-A794-0D4675402340}" type="pres">
      <dgm:prSet presAssocID="{BD18DE9B-10B9-4390-97C5-74437B546ED1}" presName="rootComposite" presStyleCnt="0"/>
      <dgm:spPr/>
    </dgm:pt>
    <dgm:pt modelId="{EC51C8EE-009C-46F1-BBAD-4C4EA214A573}" type="pres">
      <dgm:prSet presAssocID="{BD18DE9B-10B9-4390-97C5-74437B546ED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BD20077E-8036-4BCE-81F9-95EF46BB3F56}" type="pres">
      <dgm:prSet presAssocID="{BD18DE9B-10B9-4390-97C5-74437B546ED1}" presName="rootConnector" presStyleLbl="node2" presStyleIdx="0" presStyleCnt="2"/>
      <dgm:spPr/>
      <dgm:t>
        <a:bodyPr/>
        <a:lstStyle/>
        <a:p>
          <a:endParaRPr lang="es-PR"/>
        </a:p>
      </dgm:t>
    </dgm:pt>
    <dgm:pt modelId="{AAF63A32-0BC4-4D43-9398-E61A85527FFA}" type="pres">
      <dgm:prSet presAssocID="{BD18DE9B-10B9-4390-97C5-74437B546ED1}" presName="hierChild4" presStyleCnt="0"/>
      <dgm:spPr/>
    </dgm:pt>
    <dgm:pt modelId="{76DF8033-DB3D-4B19-A056-FC061B2875F6}" type="pres">
      <dgm:prSet presAssocID="{CC7D4C2E-B64D-4277-A72D-DAAF4F00A4A8}" presName="Name37" presStyleLbl="parChTrans1D3" presStyleIdx="0" presStyleCnt="4"/>
      <dgm:spPr/>
      <dgm:t>
        <a:bodyPr/>
        <a:lstStyle/>
        <a:p>
          <a:endParaRPr lang="es-PR"/>
        </a:p>
      </dgm:t>
    </dgm:pt>
    <dgm:pt modelId="{43C03CA8-19E3-4467-9AB7-D7AC6FFC8324}" type="pres">
      <dgm:prSet presAssocID="{58A54125-DDAF-40B0-A66F-581A99C684B7}" presName="hierRoot2" presStyleCnt="0">
        <dgm:presLayoutVars>
          <dgm:hierBranch val="init"/>
        </dgm:presLayoutVars>
      </dgm:prSet>
      <dgm:spPr/>
    </dgm:pt>
    <dgm:pt modelId="{A5C23AED-C5F5-472F-AD76-E2EEF7856385}" type="pres">
      <dgm:prSet presAssocID="{58A54125-DDAF-40B0-A66F-581A99C684B7}" presName="rootComposite" presStyleCnt="0"/>
      <dgm:spPr/>
    </dgm:pt>
    <dgm:pt modelId="{CBC91827-C4B5-4302-B781-1F77AED8F3ED}" type="pres">
      <dgm:prSet presAssocID="{58A54125-DDAF-40B0-A66F-581A99C684B7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9F09F48C-58B2-442F-877F-3608D2AE2E08}" type="pres">
      <dgm:prSet presAssocID="{58A54125-DDAF-40B0-A66F-581A99C684B7}" presName="rootConnector" presStyleLbl="node3" presStyleIdx="0" presStyleCnt="4"/>
      <dgm:spPr/>
      <dgm:t>
        <a:bodyPr/>
        <a:lstStyle/>
        <a:p>
          <a:endParaRPr lang="es-PR"/>
        </a:p>
      </dgm:t>
    </dgm:pt>
    <dgm:pt modelId="{62AF39A9-4604-4C69-A9BB-613BBF6D1BFC}" type="pres">
      <dgm:prSet presAssocID="{58A54125-DDAF-40B0-A66F-581A99C684B7}" presName="hierChild4" presStyleCnt="0"/>
      <dgm:spPr/>
    </dgm:pt>
    <dgm:pt modelId="{E89AD264-3B56-46CB-A296-EA7DAE45B667}" type="pres">
      <dgm:prSet presAssocID="{58A54125-DDAF-40B0-A66F-581A99C684B7}" presName="hierChild5" presStyleCnt="0"/>
      <dgm:spPr/>
    </dgm:pt>
    <dgm:pt modelId="{E029855B-AF14-4819-93EE-BCACCB4A8510}" type="pres">
      <dgm:prSet presAssocID="{D8A8CBD1-7F8C-4BA3-9826-395D3E1B4A3C}" presName="Name37" presStyleLbl="parChTrans1D3" presStyleIdx="1" presStyleCnt="4"/>
      <dgm:spPr/>
      <dgm:t>
        <a:bodyPr/>
        <a:lstStyle/>
        <a:p>
          <a:endParaRPr lang="es-PR"/>
        </a:p>
      </dgm:t>
    </dgm:pt>
    <dgm:pt modelId="{0A01F14B-8FDE-43AF-BBF7-1CD9F45772AA}" type="pres">
      <dgm:prSet presAssocID="{C1E67A2A-CCFD-4739-8F6C-C981E00E2535}" presName="hierRoot2" presStyleCnt="0">
        <dgm:presLayoutVars>
          <dgm:hierBranch val="init"/>
        </dgm:presLayoutVars>
      </dgm:prSet>
      <dgm:spPr/>
    </dgm:pt>
    <dgm:pt modelId="{09A0EC83-04C6-4E17-A68D-5AD52B00D91E}" type="pres">
      <dgm:prSet presAssocID="{C1E67A2A-CCFD-4739-8F6C-C981E00E2535}" presName="rootComposite" presStyleCnt="0"/>
      <dgm:spPr/>
    </dgm:pt>
    <dgm:pt modelId="{98F280F3-DA4D-446B-B201-93DD830C1826}" type="pres">
      <dgm:prSet presAssocID="{C1E67A2A-CCFD-4739-8F6C-C981E00E2535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2934B724-0E93-468A-B470-94895F57498B}" type="pres">
      <dgm:prSet presAssocID="{C1E67A2A-CCFD-4739-8F6C-C981E00E2535}" presName="rootConnector" presStyleLbl="node3" presStyleIdx="1" presStyleCnt="4"/>
      <dgm:spPr/>
      <dgm:t>
        <a:bodyPr/>
        <a:lstStyle/>
        <a:p>
          <a:endParaRPr lang="es-PR"/>
        </a:p>
      </dgm:t>
    </dgm:pt>
    <dgm:pt modelId="{4565043F-B038-40C7-B6B2-83EE19DE27CC}" type="pres">
      <dgm:prSet presAssocID="{C1E67A2A-CCFD-4739-8F6C-C981E00E2535}" presName="hierChild4" presStyleCnt="0"/>
      <dgm:spPr/>
    </dgm:pt>
    <dgm:pt modelId="{BB87F163-7AF7-45A9-826D-106B2975B990}" type="pres">
      <dgm:prSet presAssocID="{C1E67A2A-CCFD-4739-8F6C-C981E00E2535}" presName="hierChild5" presStyleCnt="0"/>
      <dgm:spPr/>
    </dgm:pt>
    <dgm:pt modelId="{2674A686-21E3-4123-8F78-BD690847CF2A}" type="pres">
      <dgm:prSet presAssocID="{BD18DE9B-10B9-4390-97C5-74437B546ED1}" presName="hierChild5" presStyleCnt="0"/>
      <dgm:spPr/>
    </dgm:pt>
    <dgm:pt modelId="{14C9B6DD-37F3-4665-B593-9678E541A9E2}" type="pres">
      <dgm:prSet presAssocID="{37B64503-2735-40D6-ADD7-EEC504E93D0D}" presName="Name37" presStyleLbl="parChTrans1D2" presStyleIdx="1" presStyleCnt="2"/>
      <dgm:spPr/>
      <dgm:t>
        <a:bodyPr/>
        <a:lstStyle/>
        <a:p>
          <a:endParaRPr lang="es-PR"/>
        </a:p>
      </dgm:t>
    </dgm:pt>
    <dgm:pt modelId="{BEBF080B-F18F-4C58-AED9-0C2E02CD7812}" type="pres">
      <dgm:prSet presAssocID="{3E6975AA-4ECB-4099-A34B-AFE6D541B808}" presName="hierRoot2" presStyleCnt="0">
        <dgm:presLayoutVars>
          <dgm:hierBranch val="init"/>
        </dgm:presLayoutVars>
      </dgm:prSet>
      <dgm:spPr/>
    </dgm:pt>
    <dgm:pt modelId="{10D474D6-BA42-43CB-B9B1-2149579DDCDC}" type="pres">
      <dgm:prSet presAssocID="{3E6975AA-4ECB-4099-A34B-AFE6D541B808}" presName="rootComposite" presStyleCnt="0"/>
      <dgm:spPr/>
    </dgm:pt>
    <dgm:pt modelId="{9DAD263B-057F-4E79-9D6A-AA074E7F5400}" type="pres">
      <dgm:prSet presAssocID="{3E6975AA-4ECB-4099-A34B-AFE6D541B808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D0DA7F8F-F32A-4C9D-9F84-BB0326DCEB92}" type="pres">
      <dgm:prSet presAssocID="{3E6975AA-4ECB-4099-A34B-AFE6D541B808}" presName="rootConnector" presStyleLbl="node2" presStyleIdx="1" presStyleCnt="2"/>
      <dgm:spPr/>
      <dgm:t>
        <a:bodyPr/>
        <a:lstStyle/>
        <a:p>
          <a:endParaRPr lang="es-PR"/>
        </a:p>
      </dgm:t>
    </dgm:pt>
    <dgm:pt modelId="{D3DADDFA-B79A-424C-AD9A-BDAB39CF2515}" type="pres">
      <dgm:prSet presAssocID="{3E6975AA-4ECB-4099-A34B-AFE6D541B808}" presName="hierChild4" presStyleCnt="0"/>
      <dgm:spPr/>
    </dgm:pt>
    <dgm:pt modelId="{5B224265-9C09-43C4-9B48-57947341E1BF}" type="pres">
      <dgm:prSet presAssocID="{BCB94CA9-20CD-4C07-A33F-F57276D25AA0}" presName="Name37" presStyleLbl="parChTrans1D3" presStyleIdx="2" presStyleCnt="4"/>
      <dgm:spPr/>
      <dgm:t>
        <a:bodyPr/>
        <a:lstStyle/>
        <a:p>
          <a:endParaRPr lang="es-PR"/>
        </a:p>
      </dgm:t>
    </dgm:pt>
    <dgm:pt modelId="{4B4669D6-55CB-4753-ADD9-6754570E6247}" type="pres">
      <dgm:prSet presAssocID="{D10BB910-2417-4773-98CF-72E81A3251EB}" presName="hierRoot2" presStyleCnt="0">
        <dgm:presLayoutVars>
          <dgm:hierBranch val="init"/>
        </dgm:presLayoutVars>
      </dgm:prSet>
      <dgm:spPr/>
    </dgm:pt>
    <dgm:pt modelId="{34985244-28BF-4D71-B0F9-C35C43C2765F}" type="pres">
      <dgm:prSet presAssocID="{D10BB910-2417-4773-98CF-72E81A3251EB}" presName="rootComposite" presStyleCnt="0"/>
      <dgm:spPr/>
    </dgm:pt>
    <dgm:pt modelId="{B923B151-3FDF-4766-AF74-D04D0F6EF0B2}" type="pres">
      <dgm:prSet presAssocID="{D10BB910-2417-4773-98CF-72E81A3251EB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3CA07CA5-9B55-4818-84B9-11B27FBD5794}" type="pres">
      <dgm:prSet presAssocID="{D10BB910-2417-4773-98CF-72E81A3251EB}" presName="rootConnector" presStyleLbl="node3" presStyleIdx="2" presStyleCnt="4"/>
      <dgm:spPr/>
      <dgm:t>
        <a:bodyPr/>
        <a:lstStyle/>
        <a:p>
          <a:endParaRPr lang="es-PR"/>
        </a:p>
      </dgm:t>
    </dgm:pt>
    <dgm:pt modelId="{A6872C7C-801B-42B9-ADC2-52B7B3744B29}" type="pres">
      <dgm:prSet presAssocID="{D10BB910-2417-4773-98CF-72E81A3251EB}" presName="hierChild4" presStyleCnt="0"/>
      <dgm:spPr/>
    </dgm:pt>
    <dgm:pt modelId="{AACAA4FC-7B3D-4CDC-82A4-A29B31EA1D19}" type="pres">
      <dgm:prSet presAssocID="{D10BB910-2417-4773-98CF-72E81A3251EB}" presName="hierChild5" presStyleCnt="0"/>
      <dgm:spPr/>
    </dgm:pt>
    <dgm:pt modelId="{37C8D49F-4C5B-4C81-AE43-C365810F4264}" type="pres">
      <dgm:prSet presAssocID="{2D0D791C-E12F-4006-B935-9582F95B76D3}" presName="Name37" presStyleLbl="parChTrans1D3" presStyleIdx="3" presStyleCnt="4"/>
      <dgm:spPr/>
      <dgm:t>
        <a:bodyPr/>
        <a:lstStyle/>
        <a:p>
          <a:endParaRPr lang="es-PR"/>
        </a:p>
      </dgm:t>
    </dgm:pt>
    <dgm:pt modelId="{F2738714-210E-429B-BB18-34996BCD01A3}" type="pres">
      <dgm:prSet presAssocID="{A4DFEB3C-E0B3-4D48-9780-B1634AFEAE1E}" presName="hierRoot2" presStyleCnt="0">
        <dgm:presLayoutVars>
          <dgm:hierBranch val="init"/>
        </dgm:presLayoutVars>
      </dgm:prSet>
      <dgm:spPr/>
    </dgm:pt>
    <dgm:pt modelId="{D9E09159-0DDF-421B-9855-E662DB97EEFE}" type="pres">
      <dgm:prSet presAssocID="{A4DFEB3C-E0B3-4D48-9780-B1634AFEAE1E}" presName="rootComposite" presStyleCnt="0"/>
      <dgm:spPr/>
    </dgm:pt>
    <dgm:pt modelId="{A73D5791-7F60-4ED3-B34E-C1755C2EFA83}" type="pres">
      <dgm:prSet presAssocID="{A4DFEB3C-E0B3-4D48-9780-B1634AFEAE1E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s-PR"/>
        </a:p>
      </dgm:t>
    </dgm:pt>
    <dgm:pt modelId="{EAC05184-8075-4535-9804-41A9E2BB273D}" type="pres">
      <dgm:prSet presAssocID="{A4DFEB3C-E0B3-4D48-9780-B1634AFEAE1E}" presName="rootConnector" presStyleLbl="node3" presStyleIdx="3" presStyleCnt="4"/>
      <dgm:spPr/>
      <dgm:t>
        <a:bodyPr/>
        <a:lstStyle/>
        <a:p>
          <a:endParaRPr lang="es-PR"/>
        </a:p>
      </dgm:t>
    </dgm:pt>
    <dgm:pt modelId="{42C92201-5921-4E40-BB4D-62D099DCD8F2}" type="pres">
      <dgm:prSet presAssocID="{A4DFEB3C-E0B3-4D48-9780-B1634AFEAE1E}" presName="hierChild4" presStyleCnt="0"/>
      <dgm:spPr/>
    </dgm:pt>
    <dgm:pt modelId="{5BD1884A-1B45-4627-8E5E-A89AF045790D}" type="pres">
      <dgm:prSet presAssocID="{A4DFEB3C-E0B3-4D48-9780-B1634AFEAE1E}" presName="hierChild5" presStyleCnt="0"/>
      <dgm:spPr/>
    </dgm:pt>
    <dgm:pt modelId="{FDA3144B-4844-4A8F-870B-640FC2002E37}" type="pres">
      <dgm:prSet presAssocID="{3E6975AA-4ECB-4099-A34B-AFE6D541B808}" presName="hierChild5" presStyleCnt="0"/>
      <dgm:spPr/>
    </dgm:pt>
    <dgm:pt modelId="{E1C0D496-DBCD-4BA7-AFFD-6E22837925C2}" type="pres">
      <dgm:prSet presAssocID="{E048E9B7-9C60-4228-ACDD-62B904693CB4}" presName="hierChild3" presStyleCnt="0"/>
      <dgm:spPr/>
    </dgm:pt>
  </dgm:ptLst>
  <dgm:cxnLst>
    <dgm:cxn modelId="{089E252C-4B09-499B-BA65-36C69D15D4B0}" type="presOf" srcId="{BCB94CA9-20CD-4C07-A33F-F57276D25AA0}" destId="{5B224265-9C09-43C4-9B48-57947341E1BF}" srcOrd="0" destOrd="0" presId="urn:microsoft.com/office/officeart/2005/8/layout/orgChart1"/>
    <dgm:cxn modelId="{47CE5A2C-70B7-481A-9A42-EFE6D94EBED0}" type="presOf" srcId="{D106D935-F65B-446F-BAF7-868043720F82}" destId="{46FFF2AE-31B6-4867-B99A-066AAD81E536}" srcOrd="0" destOrd="0" presId="urn:microsoft.com/office/officeart/2005/8/layout/orgChart1"/>
    <dgm:cxn modelId="{BF0365A3-9951-460D-94BA-395D6609497D}" srcId="{3E6975AA-4ECB-4099-A34B-AFE6D541B808}" destId="{D10BB910-2417-4773-98CF-72E81A3251EB}" srcOrd="0" destOrd="0" parTransId="{BCB94CA9-20CD-4C07-A33F-F57276D25AA0}" sibTransId="{4761DC71-8639-4389-A534-81F0D9FD3820}"/>
    <dgm:cxn modelId="{AF28595B-795D-43D3-BD2E-9A81B84D49E9}" type="presOf" srcId="{37B64503-2735-40D6-ADD7-EEC504E93D0D}" destId="{14C9B6DD-37F3-4665-B593-9678E541A9E2}" srcOrd="0" destOrd="0" presId="urn:microsoft.com/office/officeart/2005/8/layout/orgChart1"/>
    <dgm:cxn modelId="{1993EBF0-E4E4-4EB3-8560-D87386E3728F}" type="presOf" srcId="{3E6975AA-4ECB-4099-A34B-AFE6D541B808}" destId="{9DAD263B-057F-4E79-9D6A-AA074E7F5400}" srcOrd="0" destOrd="0" presId="urn:microsoft.com/office/officeart/2005/8/layout/orgChart1"/>
    <dgm:cxn modelId="{FF71F80B-A243-47AD-8514-7280FDFDCF9E}" type="presOf" srcId="{58A54125-DDAF-40B0-A66F-581A99C684B7}" destId="{9F09F48C-58B2-442F-877F-3608D2AE2E08}" srcOrd="1" destOrd="0" presId="urn:microsoft.com/office/officeart/2005/8/layout/orgChart1"/>
    <dgm:cxn modelId="{EDC8E335-0C17-4579-A502-9AE7B498810D}" srcId="{3E6975AA-4ECB-4099-A34B-AFE6D541B808}" destId="{A4DFEB3C-E0B3-4D48-9780-B1634AFEAE1E}" srcOrd="1" destOrd="0" parTransId="{2D0D791C-E12F-4006-B935-9582F95B76D3}" sibTransId="{9FA863C7-3EBA-45C6-A396-7FF35CCCC393}"/>
    <dgm:cxn modelId="{0ED91FC9-414A-4BAB-90AF-8E9ACBA53BDD}" srcId="{BD18DE9B-10B9-4390-97C5-74437B546ED1}" destId="{C1E67A2A-CCFD-4739-8F6C-C981E00E2535}" srcOrd="1" destOrd="0" parTransId="{D8A8CBD1-7F8C-4BA3-9826-395D3E1B4A3C}" sibTransId="{2795C33B-F865-4DA0-82AC-46DB31C78512}"/>
    <dgm:cxn modelId="{1B715E91-2D7D-467A-AB64-F141A756417F}" type="presOf" srcId="{CC7D4C2E-B64D-4277-A72D-DAAF4F00A4A8}" destId="{76DF8033-DB3D-4B19-A056-FC061B2875F6}" srcOrd="0" destOrd="0" presId="urn:microsoft.com/office/officeart/2005/8/layout/orgChart1"/>
    <dgm:cxn modelId="{A0C52C9F-992C-40EB-AF32-D7B8125F251F}" srcId="{E048E9B7-9C60-4228-ACDD-62B904693CB4}" destId="{3E6975AA-4ECB-4099-A34B-AFE6D541B808}" srcOrd="1" destOrd="0" parTransId="{37B64503-2735-40D6-ADD7-EEC504E93D0D}" sibTransId="{B1CED6E4-7094-408F-8A04-82D8731C1FA4}"/>
    <dgm:cxn modelId="{BB7AF711-EC3D-4B25-AA37-DEBEE7DDB65F}" type="presOf" srcId="{3E6975AA-4ECB-4099-A34B-AFE6D541B808}" destId="{D0DA7F8F-F32A-4C9D-9F84-BB0326DCEB92}" srcOrd="1" destOrd="0" presId="urn:microsoft.com/office/officeart/2005/8/layout/orgChart1"/>
    <dgm:cxn modelId="{79825005-C735-4F91-B7C1-5E8921848415}" srcId="{D106D935-F65B-446F-BAF7-868043720F82}" destId="{E048E9B7-9C60-4228-ACDD-62B904693CB4}" srcOrd="0" destOrd="0" parTransId="{2093E573-3F64-4193-BE09-2C30CE6D2362}" sibTransId="{C2E3BDD8-1A16-4A5C-B981-3F7BC92508E9}"/>
    <dgm:cxn modelId="{821975C6-DEED-4A28-83C5-D5964550F6A7}" type="presOf" srcId="{BD18DE9B-10B9-4390-97C5-74437B546ED1}" destId="{EC51C8EE-009C-46F1-BBAD-4C4EA214A573}" srcOrd="0" destOrd="0" presId="urn:microsoft.com/office/officeart/2005/8/layout/orgChart1"/>
    <dgm:cxn modelId="{3F681CD2-F70A-48B5-B3ED-2E73B2E67D81}" srcId="{E048E9B7-9C60-4228-ACDD-62B904693CB4}" destId="{BD18DE9B-10B9-4390-97C5-74437B546ED1}" srcOrd="0" destOrd="0" parTransId="{15DF2CE7-F754-434C-8EAD-10B3B8302E3B}" sibTransId="{525B21DD-DD1B-43E9-9AF8-7DCF8116EA65}"/>
    <dgm:cxn modelId="{751455EE-1469-408F-B56A-166F3FCFE9D9}" type="presOf" srcId="{C1E67A2A-CCFD-4739-8F6C-C981E00E2535}" destId="{2934B724-0E93-468A-B470-94895F57498B}" srcOrd="1" destOrd="0" presId="urn:microsoft.com/office/officeart/2005/8/layout/orgChart1"/>
    <dgm:cxn modelId="{D5D28A43-0D4E-451C-A67D-0B8D3C102537}" type="presOf" srcId="{D8A8CBD1-7F8C-4BA3-9826-395D3E1B4A3C}" destId="{E029855B-AF14-4819-93EE-BCACCB4A8510}" srcOrd="0" destOrd="0" presId="urn:microsoft.com/office/officeart/2005/8/layout/orgChart1"/>
    <dgm:cxn modelId="{BF37F0D5-1F52-4DE4-89E8-BF46146EC75D}" type="presOf" srcId="{58A54125-DDAF-40B0-A66F-581A99C684B7}" destId="{CBC91827-C4B5-4302-B781-1F77AED8F3ED}" srcOrd="0" destOrd="0" presId="urn:microsoft.com/office/officeart/2005/8/layout/orgChart1"/>
    <dgm:cxn modelId="{8ABD1A4B-5A25-455F-82F9-73C9B8F1A530}" srcId="{BD18DE9B-10B9-4390-97C5-74437B546ED1}" destId="{58A54125-DDAF-40B0-A66F-581A99C684B7}" srcOrd="0" destOrd="0" parTransId="{CC7D4C2E-B64D-4277-A72D-DAAF4F00A4A8}" sibTransId="{053A7EAC-009F-4E5E-9D8C-C243C80291A2}"/>
    <dgm:cxn modelId="{C2AF747D-10EC-4AB6-8A0B-5B0C1D10BB3F}" type="presOf" srcId="{E048E9B7-9C60-4228-ACDD-62B904693CB4}" destId="{5F01532B-A8EA-4476-9A43-8B6A37E65CF3}" srcOrd="1" destOrd="0" presId="urn:microsoft.com/office/officeart/2005/8/layout/orgChart1"/>
    <dgm:cxn modelId="{F1E2C3DF-E629-4953-94B4-A9F1C2BEB53F}" type="presOf" srcId="{BD18DE9B-10B9-4390-97C5-74437B546ED1}" destId="{BD20077E-8036-4BCE-81F9-95EF46BB3F56}" srcOrd="1" destOrd="0" presId="urn:microsoft.com/office/officeart/2005/8/layout/orgChart1"/>
    <dgm:cxn modelId="{8805F8CF-E43E-4738-822B-88E4BF562CDB}" type="presOf" srcId="{2D0D791C-E12F-4006-B935-9582F95B76D3}" destId="{37C8D49F-4C5B-4C81-AE43-C365810F4264}" srcOrd="0" destOrd="0" presId="urn:microsoft.com/office/officeart/2005/8/layout/orgChart1"/>
    <dgm:cxn modelId="{847ABCF5-10DB-477B-8C53-C06A1C1B882D}" type="presOf" srcId="{D10BB910-2417-4773-98CF-72E81A3251EB}" destId="{3CA07CA5-9B55-4818-84B9-11B27FBD5794}" srcOrd="1" destOrd="0" presId="urn:microsoft.com/office/officeart/2005/8/layout/orgChart1"/>
    <dgm:cxn modelId="{F0B1BAD7-68CB-412F-BE39-2AFFC60CBE11}" type="presOf" srcId="{A4DFEB3C-E0B3-4D48-9780-B1634AFEAE1E}" destId="{A73D5791-7F60-4ED3-B34E-C1755C2EFA83}" srcOrd="0" destOrd="0" presId="urn:microsoft.com/office/officeart/2005/8/layout/orgChart1"/>
    <dgm:cxn modelId="{DBDC2BCC-66E0-448A-9420-7679FBAE9F27}" type="presOf" srcId="{A4DFEB3C-E0B3-4D48-9780-B1634AFEAE1E}" destId="{EAC05184-8075-4535-9804-41A9E2BB273D}" srcOrd="1" destOrd="0" presId="urn:microsoft.com/office/officeart/2005/8/layout/orgChart1"/>
    <dgm:cxn modelId="{31B92F8B-8C9F-4CCF-AA0B-CCC485B11B77}" type="presOf" srcId="{E048E9B7-9C60-4228-ACDD-62B904693CB4}" destId="{C4E7A78A-9D0E-4352-830C-0BC5AD5C128F}" srcOrd="0" destOrd="0" presId="urn:microsoft.com/office/officeart/2005/8/layout/orgChart1"/>
    <dgm:cxn modelId="{3114D378-4110-435F-9B03-CEC372CAD40B}" type="presOf" srcId="{15DF2CE7-F754-434C-8EAD-10B3B8302E3B}" destId="{D24AEE38-2A79-46BB-BB7A-31174FC3A1DB}" srcOrd="0" destOrd="0" presId="urn:microsoft.com/office/officeart/2005/8/layout/orgChart1"/>
    <dgm:cxn modelId="{32403ECB-6A66-4875-B847-750A4B60E26D}" type="presOf" srcId="{D10BB910-2417-4773-98CF-72E81A3251EB}" destId="{B923B151-3FDF-4766-AF74-D04D0F6EF0B2}" srcOrd="0" destOrd="0" presId="urn:microsoft.com/office/officeart/2005/8/layout/orgChart1"/>
    <dgm:cxn modelId="{DD0509E0-BEC8-4D7C-ADCE-4A43198251E5}" type="presOf" srcId="{C1E67A2A-CCFD-4739-8F6C-C981E00E2535}" destId="{98F280F3-DA4D-446B-B201-93DD830C1826}" srcOrd="0" destOrd="0" presId="urn:microsoft.com/office/officeart/2005/8/layout/orgChart1"/>
    <dgm:cxn modelId="{3C61FBD8-6633-482B-B11C-F577C8F9A1E6}" type="presParOf" srcId="{46FFF2AE-31B6-4867-B99A-066AAD81E536}" destId="{897F3435-768B-47CF-AF98-6797AA25BF7D}" srcOrd="0" destOrd="0" presId="urn:microsoft.com/office/officeart/2005/8/layout/orgChart1"/>
    <dgm:cxn modelId="{845E5E68-6505-402D-8085-1C22EBF69A24}" type="presParOf" srcId="{897F3435-768B-47CF-AF98-6797AA25BF7D}" destId="{23D44D6D-F80A-4B3E-867E-276DD7EAB27A}" srcOrd="0" destOrd="0" presId="urn:microsoft.com/office/officeart/2005/8/layout/orgChart1"/>
    <dgm:cxn modelId="{4F71C28F-F5BF-4BAB-963F-07E9AD123B2B}" type="presParOf" srcId="{23D44D6D-F80A-4B3E-867E-276DD7EAB27A}" destId="{C4E7A78A-9D0E-4352-830C-0BC5AD5C128F}" srcOrd="0" destOrd="0" presId="urn:microsoft.com/office/officeart/2005/8/layout/orgChart1"/>
    <dgm:cxn modelId="{B7A9F128-9F12-4C6C-8CC0-E8D382B31176}" type="presParOf" srcId="{23D44D6D-F80A-4B3E-867E-276DD7EAB27A}" destId="{5F01532B-A8EA-4476-9A43-8B6A37E65CF3}" srcOrd="1" destOrd="0" presId="urn:microsoft.com/office/officeart/2005/8/layout/orgChart1"/>
    <dgm:cxn modelId="{E2884A02-969C-4C03-8F5F-97D944B0E63A}" type="presParOf" srcId="{897F3435-768B-47CF-AF98-6797AA25BF7D}" destId="{D78976AA-0421-48E4-BFA3-88B360BDFE8C}" srcOrd="1" destOrd="0" presId="urn:microsoft.com/office/officeart/2005/8/layout/orgChart1"/>
    <dgm:cxn modelId="{2CE668F8-F6E8-4523-8016-25C999320A9C}" type="presParOf" srcId="{D78976AA-0421-48E4-BFA3-88B360BDFE8C}" destId="{D24AEE38-2A79-46BB-BB7A-31174FC3A1DB}" srcOrd="0" destOrd="0" presId="urn:microsoft.com/office/officeart/2005/8/layout/orgChart1"/>
    <dgm:cxn modelId="{A9B7A1D9-9AC1-4391-A961-FA18B8681CB8}" type="presParOf" srcId="{D78976AA-0421-48E4-BFA3-88B360BDFE8C}" destId="{EBE497D9-ECC6-4891-B599-254B142BD534}" srcOrd="1" destOrd="0" presId="urn:microsoft.com/office/officeart/2005/8/layout/orgChart1"/>
    <dgm:cxn modelId="{E9173C8C-7E42-4F43-AD09-3FF252544DC8}" type="presParOf" srcId="{EBE497D9-ECC6-4891-B599-254B142BD534}" destId="{7C2C2622-2F5D-4F52-A794-0D4675402340}" srcOrd="0" destOrd="0" presId="urn:microsoft.com/office/officeart/2005/8/layout/orgChart1"/>
    <dgm:cxn modelId="{B8475645-3BA8-41BA-B3B8-A25436C94E9F}" type="presParOf" srcId="{7C2C2622-2F5D-4F52-A794-0D4675402340}" destId="{EC51C8EE-009C-46F1-BBAD-4C4EA214A573}" srcOrd="0" destOrd="0" presId="urn:microsoft.com/office/officeart/2005/8/layout/orgChart1"/>
    <dgm:cxn modelId="{2222926B-0690-475E-9677-7EBAEDAC0D4D}" type="presParOf" srcId="{7C2C2622-2F5D-4F52-A794-0D4675402340}" destId="{BD20077E-8036-4BCE-81F9-95EF46BB3F56}" srcOrd="1" destOrd="0" presId="urn:microsoft.com/office/officeart/2005/8/layout/orgChart1"/>
    <dgm:cxn modelId="{63281C4C-126B-4EE4-801E-52EE27A2A7CB}" type="presParOf" srcId="{EBE497D9-ECC6-4891-B599-254B142BD534}" destId="{AAF63A32-0BC4-4D43-9398-E61A85527FFA}" srcOrd="1" destOrd="0" presId="urn:microsoft.com/office/officeart/2005/8/layout/orgChart1"/>
    <dgm:cxn modelId="{E4D5A19F-7CA5-47EF-9D19-D7B1C99348D0}" type="presParOf" srcId="{AAF63A32-0BC4-4D43-9398-E61A85527FFA}" destId="{76DF8033-DB3D-4B19-A056-FC061B2875F6}" srcOrd="0" destOrd="0" presId="urn:microsoft.com/office/officeart/2005/8/layout/orgChart1"/>
    <dgm:cxn modelId="{E77F9458-2F0A-462D-9BD5-F098F3375AC3}" type="presParOf" srcId="{AAF63A32-0BC4-4D43-9398-E61A85527FFA}" destId="{43C03CA8-19E3-4467-9AB7-D7AC6FFC8324}" srcOrd="1" destOrd="0" presId="urn:microsoft.com/office/officeart/2005/8/layout/orgChart1"/>
    <dgm:cxn modelId="{280D2398-9F53-415D-AB7B-65999CC78053}" type="presParOf" srcId="{43C03CA8-19E3-4467-9AB7-D7AC6FFC8324}" destId="{A5C23AED-C5F5-472F-AD76-E2EEF7856385}" srcOrd="0" destOrd="0" presId="urn:microsoft.com/office/officeart/2005/8/layout/orgChart1"/>
    <dgm:cxn modelId="{16BDFBB8-B857-446E-8EF4-0B3F4B6B4697}" type="presParOf" srcId="{A5C23AED-C5F5-472F-AD76-E2EEF7856385}" destId="{CBC91827-C4B5-4302-B781-1F77AED8F3ED}" srcOrd="0" destOrd="0" presId="urn:microsoft.com/office/officeart/2005/8/layout/orgChart1"/>
    <dgm:cxn modelId="{C1FC96DF-5E1D-4A7B-8934-6B4F0FA4F9EC}" type="presParOf" srcId="{A5C23AED-C5F5-472F-AD76-E2EEF7856385}" destId="{9F09F48C-58B2-442F-877F-3608D2AE2E08}" srcOrd="1" destOrd="0" presId="urn:microsoft.com/office/officeart/2005/8/layout/orgChart1"/>
    <dgm:cxn modelId="{DB516C70-4C72-4E25-BE56-4B70CC0BFDAE}" type="presParOf" srcId="{43C03CA8-19E3-4467-9AB7-D7AC6FFC8324}" destId="{62AF39A9-4604-4C69-A9BB-613BBF6D1BFC}" srcOrd="1" destOrd="0" presId="urn:microsoft.com/office/officeart/2005/8/layout/orgChart1"/>
    <dgm:cxn modelId="{865F4029-269A-46B1-905C-FB7354E7B6C4}" type="presParOf" srcId="{43C03CA8-19E3-4467-9AB7-D7AC6FFC8324}" destId="{E89AD264-3B56-46CB-A296-EA7DAE45B667}" srcOrd="2" destOrd="0" presId="urn:microsoft.com/office/officeart/2005/8/layout/orgChart1"/>
    <dgm:cxn modelId="{ECDB68EE-A344-4D23-959D-798B197D9F72}" type="presParOf" srcId="{AAF63A32-0BC4-4D43-9398-E61A85527FFA}" destId="{E029855B-AF14-4819-93EE-BCACCB4A8510}" srcOrd="2" destOrd="0" presId="urn:microsoft.com/office/officeart/2005/8/layout/orgChart1"/>
    <dgm:cxn modelId="{98D2411D-F466-44CE-A3E6-348E197DC29E}" type="presParOf" srcId="{AAF63A32-0BC4-4D43-9398-E61A85527FFA}" destId="{0A01F14B-8FDE-43AF-BBF7-1CD9F45772AA}" srcOrd="3" destOrd="0" presId="urn:microsoft.com/office/officeart/2005/8/layout/orgChart1"/>
    <dgm:cxn modelId="{F136300F-6685-442A-A7EB-D083E0E22C15}" type="presParOf" srcId="{0A01F14B-8FDE-43AF-BBF7-1CD9F45772AA}" destId="{09A0EC83-04C6-4E17-A68D-5AD52B00D91E}" srcOrd="0" destOrd="0" presId="urn:microsoft.com/office/officeart/2005/8/layout/orgChart1"/>
    <dgm:cxn modelId="{F24B041D-66EA-41E1-A706-00619494AE9A}" type="presParOf" srcId="{09A0EC83-04C6-4E17-A68D-5AD52B00D91E}" destId="{98F280F3-DA4D-446B-B201-93DD830C1826}" srcOrd="0" destOrd="0" presId="urn:microsoft.com/office/officeart/2005/8/layout/orgChart1"/>
    <dgm:cxn modelId="{E781FF60-10C7-4196-A278-E405ADEF95A2}" type="presParOf" srcId="{09A0EC83-04C6-4E17-A68D-5AD52B00D91E}" destId="{2934B724-0E93-468A-B470-94895F57498B}" srcOrd="1" destOrd="0" presId="urn:microsoft.com/office/officeart/2005/8/layout/orgChart1"/>
    <dgm:cxn modelId="{0877FBEC-366B-4CA6-ABD7-80B8561678FB}" type="presParOf" srcId="{0A01F14B-8FDE-43AF-BBF7-1CD9F45772AA}" destId="{4565043F-B038-40C7-B6B2-83EE19DE27CC}" srcOrd="1" destOrd="0" presId="urn:microsoft.com/office/officeart/2005/8/layout/orgChart1"/>
    <dgm:cxn modelId="{5E5112C1-4400-4E34-87F4-BA48752F0DC0}" type="presParOf" srcId="{0A01F14B-8FDE-43AF-BBF7-1CD9F45772AA}" destId="{BB87F163-7AF7-45A9-826D-106B2975B990}" srcOrd="2" destOrd="0" presId="urn:microsoft.com/office/officeart/2005/8/layout/orgChart1"/>
    <dgm:cxn modelId="{9CB21D61-9498-4820-B0EC-4E5EE212C571}" type="presParOf" srcId="{EBE497D9-ECC6-4891-B599-254B142BD534}" destId="{2674A686-21E3-4123-8F78-BD690847CF2A}" srcOrd="2" destOrd="0" presId="urn:microsoft.com/office/officeart/2005/8/layout/orgChart1"/>
    <dgm:cxn modelId="{05574CDD-DE87-47B6-A4AE-E4A973978CE4}" type="presParOf" srcId="{D78976AA-0421-48E4-BFA3-88B360BDFE8C}" destId="{14C9B6DD-37F3-4665-B593-9678E541A9E2}" srcOrd="2" destOrd="0" presId="urn:microsoft.com/office/officeart/2005/8/layout/orgChart1"/>
    <dgm:cxn modelId="{4FB849DF-89D7-4587-94DC-F4EB2B6E90FC}" type="presParOf" srcId="{D78976AA-0421-48E4-BFA3-88B360BDFE8C}" destId="{BEBF080B-F18F-4C58-AED9-0C2E02CD7812}" srcOrd="3" destOrd="0" presId="urn:microsoft.com/office/officeart/2005/8/layout/orgChart1"/>
    <dgm:cxn modelId="{1BBEF333-007D-4E78-94CC-857382558C17}" type="presParOf" srcId="{BEBF080B-F18F-4C58-AED9-0C2E02CD7812}" destId="{10D474D6-BA42-43CB-B9B1-2149579DDCDC}" srcOrd="0" destOrd="0" presId="urn:microsoft.com/office/officeart/2005/8/layout/orgChart1"/>
    <dgm:cxn modelId="{A2DC14DD-E899-44DE-9329-CAB09B918A0A}" type="presParOf" srcId="{10D474D6-BA42-43CB-B9B1-2149579DDCDC}" destId="{9DAD263B-057F-4E79-9D6A-AA074E7F5400}" srcOrd="0" destOrd="0" presId="urn:microsoft.com/office/officeart/2005/8/layout/orgChart1"/>
    <dgm:cxn modelId="{B7E736F8-12BA-4BC4-B33C-A4A07A375F3C}" type="presParOf" srcId="{10D474D6-BA42-43CB-B9B1-2149579DDCDC}" destId="{D0DA7F8F-F32A-4C9D-9F84-BB0326DCEB92}" srcOrd="1" destOrd="0" presId="urn:microsoft.com/office/officeart/2005/8/layout/orgChart1"/>
    <dgm:cxn modelId="{D32BE814-EC81-4B41-8951-B8EADAE0794C}" type="presParOf" srcId="{BEBF080B-F18F-4C58-AED9-0C2E02CD7812}" destId="{D3DADDFA-B79A-424C-AD9A-BDAB39CF2515}" srcOrd="1" destOrd="0" presId="urn:microsoft.com/office/officeart/2005/8/layout/orgChart1"/>
    <dgm:cxn modelId="{81BBD693-196C-4E15-8C3D-56B1DD3B194D}" type="presParOf" srcId="{D3DADDFA-B79A-424C-AD9A-BDAB39CF2515}" destId="{5B224265-9C09-43C4-9B48-57947341E1BF}" srcOrd="0" destOrd="0" presId="urn:microsoft.com/office/officeart/2005/8/layout/orgChart1"/>
    <dgm:cxn modelId="{6CD67DB8-9CCC-4D84-A7AC-8A732BC79123}" type="presParOf" srcId="{D3DADDFA-B79A-424C-AD9A-BDAB39CF2515}" destId="{4B4669D6-55CB-4753-ADD9-6754570E6247}" srcOrd="1" destOrd="0" presId="urn:microsoft.com/office/officeart/2005/8/layout/orgChart1"/>
    <dgm:cxn modelId="{A72356C7-0C85-439C-B3EF-99F7BF8C9840}" type="presParOf" srcId="{4B4669D6-55CB-4753-ADD9-6754570E6247}" destId="{34985244-28BF-4D71-B0F9-C35C43C2765F}" srcOrd="0" destOrd="0" presId="urn:microsoft.com/office/officeart/2005/8/layout/orgChart1"/>
    <dgm:cxn modelId="{4A38AB32-BC10-4CE0-9B66-AB234FA93606}" type="presParOf" srcId="{34985244-28BF-4D71-B0F9-C35C43C2765F}" destId="{B923B151-3FDF-4766-AF74-D04D0F6EF0B2}" srcOrd="0" destOrd="0" presId="urn:microsoft.com/office/officeart/2005/8/layout/orgChart1"/>
    <dgm:cxn modelId="{27770A28-21D8-4E34-B878-C5126EC21EB6}" type="presParOf" srcId="{34985244-28BF-4D71-B0F9-C35C43C2765F}" destId="{3CA07CA5-9B55-4818-84B9-11B27FBD5794}" srcOrd="1" destOrd="0" presId="urn:microsoft.com/office/officeart/2005/8/layout/orgChart1"/>
    <dgm:cxn modelId="{D68130A4-E84E-43CF-BE26-14E4740C39BC}" type="presParOf" srcId="{4B4669D6-55CB-4753-ADD9-6754570E6247}" destId="{A6872C7C-801B-42B9-ADC2-52B7B3744B29}" srcOrd="1" destOrd="0" presId="urn:microsoft.com/office/officeart/2005/8/layout/orgChart1"/>
    <dgm:cxn modelId="{ED139C79-C872-46D3-BFBD-A90182024747}" type="presParOf" srcId="{4B4669D6-55CB-4753-ADD9-6754570E6247}" destId="{AACAA4FC-7B3D-4CDC-82A4-A29B31EA1D19}" srcOrd="2" destOrd="0" presId="urn:microsoft.com/office/officeart/2005/8/layout/orgChart1"/>
    <dgm:cxn modelId="{01434811-472A-455B-B2D8-4168E643FFD5}" type="presParOf" srcId="{D3DADDFA-B79A-424C-AD9A-BDAB39CF2515}" destId="{37C8D49F-4C5B-4C81-AE43-C365810F4264}" srcOrd="2" destOrd="0" presId="urn:microsoft.com/office/officeart/2005/8/layout/orgChart1"/>
    <dgm:cxn modelId="{A1534990-4079-493D-8125-8413E37FC615}" type="presParOf" srcId="{D3DADDFA-B79A-424C-AD9A-BDAB39CF2515}" destId="{F2738714-210E-429B-BB18-34996BCD01A3}" srcOrd="3" destOrd="0" presId="urn:microsoft.com/office/officeart/2005/8/layout/orgChart1"/>
    <dgm:cxn modelId="{8E9AED06-2657-4095-B001-35353F730A33}" type="presParOf" srcId="{F2738714-210E-429B-BB18-34996BCD01A3}" destId="{D9E09159-0DDF-421B-9855-E662DB97EEFE}" srcOrd="0" destOrd="0" presId="urn:microsoft.com/office/officeart/2005/8/layout/orgChart1"/>
    <dgm:cxn modelId="{E663507F-436F-4506-B8DA-EB76EFE78B7E}" type="presParOf" srcId="{D9E09159-0DDF-421B-9855-E662DB97EEFE}" destId="{A73D5791-7F60-4ED3-B34E-C1755C2EFA83}" srcOrd="0" destOrd="0" presId="urn:microsoft.com/office/officeart/2005/8/layout/orgChart1"/>
    <dgm:cxn modelId="{E8F49EF6-65E3-4302-95F9-868F72B927AC}" type="presParOf" srcId="{D9E09159-0DDF-421B-9855-E662DB97EEFE}" destId="{EAC05184-8075-4535-9804-41A9E2BB273D}" srcOrd="1" destOrd="0" presId="urn:microsoft.com/office/officeart/2005/8/layout/orgChart1"/>
    <dgm:cxn modelId="{853725FF-5E55-4520-9541-54F197E736E9}" type="presParOf" srcId="{F2738714-210E-429B-BB18-34996BCD01A3}" destId="{42C92201-5921-4E40-BB4D-62D099DCD8F2}" srcOrd="1" destOrd="0" presId="urn:microsoft.com/office/officeart/2005/8/layout/orgChart1"/>
    <dgm:cxn modelId="{5DFE642F-EF92-4FF1-876D-734E76492725}" type="presParOf" srcId="{F2738714-210E-429B-BB18-34996BCD01A3}" destId="{5BD1884A-1B45-4627-8E5E-A89AF045790D}" srcOrd="2" destOrd="0" presId="urn:microsoft.com/office/officeart/2005/8/layout/orgChart1"/>
    <dgm:cxn modelId="{408D814F-62CB-4B52-AB38-4AEBB9558BD7}" type="presParOf" srcId="{BEBF080B-F18F-4C58-AED9-0C2E02CD7812}" destId="{FDA3144B-4844-4A8F-870B-640FC2002E37}" srcOrd="2" destOrd="0" presId="urn:microsoft.com/office/officeart/2005/8/layout/orgChart1"/>
    <dgm:cxn modelId="{4C1B1AB7-4C53-4C36-92F5-CE5BC5664CAE}" type="presParOf" srcId="{897F3435-768B-47CF-AF98-6797AA25BF7D}" destId="{E1C0D496-DBCD-4BA7-AFFD-6E22837925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8D49F-4C5B-4C81-AE43-C365810F4264}">
      <dsp:nvSpPr>
        <dsp:cNvPr id="0" name=""/>
        <dsp:cNvSpPr/>
      </dsp:nvSpPr>
      <dsp:spPr>
        <a:xfrm>
          <a:off x="3762300" y="2162074"/>
          <a:ext cx="267751" cy="2088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458"/>
              </a:lnTo>
              <a:lnTo>
                <a:pt x="267751" y="20884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224265-9C09-43C4-9B48-57947341E1BF}">
      <dsp:nvSpPr>
        <dsp:cNvPr id="0" name=""/>
        <dsp:cNvSpPr/>
      </dsp:nvSpPr>
      <dsp:spPr>
        <a:xfrm>
          <a:off x="3762300" y="2162074"/>
          <a:ext cx="267751" cy="82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103"/>
              </a:lnTo>
              <a:lnTo>
                <a:pt x="267751" y="821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9B6DD-37F3-4665-B593-9678E541A9E2}">
      <dsp:nvSpPr>
        <dsp:cNvPr id="0" name=""/>
        <dsp:cNvSpPr/>
      </dsp:nvSpPr>
      <dsp:spPr>
        <a:xfrm>
          <a:off x="3396374" y="894719"/>
          <a:ext cx="1079929" cy="37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425"/>
              </a:lnTo>
              <a:lnTo>
                <a:pt x="1079929" y="187425"/>
              </a:lnTo>
              <a:lnTo>
                <a:pt x="1079929" y="3748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9855B-AF14-4819-93EE-BCACCB4A8510}">
      <dsp:nvSpPr>
        <dsp:cNvPr id="0" name=""/>
        <dsp:cNvSpPr/>
      </dsp:nvSpPr>
      <dsp:spPr>
        <a:xfrm>
          <a:off x="1602441" y="2162074"/>
          <a:ext cx="267751" cy="2088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458"/>
              </a:lnTo>
              <a:lnTo>
                <a:pt x="267751" y="208845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F8033-DB3D-4B19-A056-FC061B2875F6}">
      <dsp:nvSpPr>
        <dsp:cNvPr id="0" name=""/>
        <dsp:cNvSpPr/>
      </dsp:nvSpPr>
      <dsp:spPr>
        <a:xfrm>
          <a:off x="1602441" y="2162074"/>
          <a:ext cx="267751" cy="821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103"/>
              </a:lnTo>
              <a:lnTo>
                <a:pt x="267751" y="82110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AEE38-2A79-46BB-BB7A-31174FC3A1DB}">
      <dsp:nvSpPr>
        <dsp:cNvPr id="0" name=""/>
        <dsp:cNvSpPr/>
      </dsp:nvSpPr>
      <dsp:spPr>
        <a:xfrm>
          <a:off x="2316444" y="894719"/>
          <a:ext cx="1079929" cy="374851"/>
        </a:xfrm>
        <a:custGeom>
          <a:avLst/>
          <a:gdLst/>
          <a:ahLst/>
          <a:cxnLst/>
          <a:rect l="0" t="0" r="0" b="0"/>
          <a:pathLst>
            <a:path>
              <a:moveTo>
                <a:pt x="1079929" y="0"/>
              </a:moveTo>
              <a:lnTo>
                <a:pt x="1079929" y="187425"/>
              </a:lnTo>
              <a:lnTo>
                <a:pt x="0" y="187425"/>
              </a:lnTo>
              <a:lnTo>
                <a:pt x="0" y="3748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7A78A-9D0E-4352-830C-0BC5AD5C128F}">
      <dsp:nvSpPr>
        <dsp:cNvPr id="0" name=""/>
        <dsp:cNvSpPr/>
      </dsp:nvSpPr>
      <dsp:spPr>
        <a:xfrm>
          <a:off x="2503870" y="2215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Animales</a:t>
          </a:r>
          <a:endParaRPr lang="es-PR" sz="3400" kern="1200" dirty="0"/>
        </a:p>
      </dsp:txBody>
      <dsp:txXfrm>
        <a:off x="2503870" y="2215"/>
        <a:ext cx="1785007" cy="892503"/>
      </dsp:txXfrm>
    </dsp:sp>
    <dsp:sp modelId="{EC51C8EE-009C-46F1-BBAD-4C4EA214A573}">
      <dsp:nvSpPr>
        <dsp:cNvPr id="0" name=""/>
        <dsp:cNvSpPr/>
      </dsp:nvSpPr>
      <dsp:spPr>
        <a:xfrm>
          <a:off x="1423940" y="1269570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Gato</a:t>
          </a:r>
          <a:endParaRPr lang="es-PR" sz="3400" kern="1200" dirty="0"/>
        </a:p>
      </dsp:txBody>
      <dsp:txXfrm>
        <a:off x="1423940" y="1269570"/>
        <a:ext cx="1785007" cy="892503"/>
      </dsp:txXfrm>
    </dsp:sp>
    <dsp:sp modelId="{CBC91827-C4B5-4302-B781-1F77AED8F3ED}">
      <dsp:nvSpPr>
        <dsp:cNvPr id="0" name=""/>
        <dsp:cNvSpPr/>
      </dsp:nvSpPr>
      <dsp:spPr>
        <a:xfrm>
          <a:off x="1870192" y="2536925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Siameses</a:t>
          </a:r>
          <a:endParaRPr lang="es-PR" sz="3400" kern="1200" dirty="0"/>
        </a:p>
      </dsp:txBody>
      <dsp:txXfrm>
        <a:off x="1870192" y="2536925"/>
        <a:ext cx="1785007" cy="892503"/>
      </dsp:txXfrm>
    </dsp:sp>
    <dsp:sp modelId="{98F280F3-DA4D-446B-B201-93DD830C1826}">
      <dsp:nvSpPr>
        <dsp:cNvPr id="0" name=""/>
        <dsp:cNvSpPr/>
      </dsp:nvSpPr>
      <dsp:spPr>
        <a:xfrm>
          <a:off x="1870192" y="3804280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Calico</a:t>
          </a:r>
          <a:endParaRPr lang="es-PR" sz="3400" kern="1200" dirty="0"/>
        </a:p>
      </dsp:txBody>
      <dsp:txXfrm>
        <a:off x="1870192" y="3804280"/>
        <a:ext cx="1785007" cy="892503"/>
      </dsp:txXfrm>
    </dsp:sp>
    <dsp:sp modelId="{9DAD263B-057F-4E79-9D6A-AA074E7F5400}">
      <dsp:nvSpPr>
        <dsp:cNvPr id="0" name=""/>
        <dsp:cNvSpPr/>
      </dsp:nvSpPr>
      <dsp:spPr>
        <a:xfrm>
          <a:off x="3583799" y="1269570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err="1" smtClean="0"/>
            <a:t>Perro</a:t>
          </a:r>
          <a:endParaRPr lang="es-PR" sz="3400" kern="1200" dirty="0"/>
        </a:p>
      </dsp:txBody>
      <dsp:txXfrm>
        <a:off x="3583799" y="1269570"/>
        <a:ext cx="1785007" cy="892503"/>
      </dsp:txXfrm>
    </dsp:sp>
    <dsp:sp modelId="{B923B151-3FDF-4766-AF74-D04D0F6EF0B2}">
      <dsp:nvSpPr>
        <dsp:cNvPr id="0" name=""/>
        <dsp:cNvSpPr/>
      </dsp:nvSpPr>
      <dsp:spPr>
        <a:xfrm>
          <a:off x="4030051" y="2536925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Husky</a:t>
          </a:r>
          <a:endParaRPr lang="es-PR" sz="3400" kern="1200" dirty="0"/>
        </a:p>
      </dsp:txBody>
      <dsp:txXfrm>
        <a:off x="4030051" y="2536925"/>
        <a:ext cx="1785007" cy="892503"/>
      </dsp:txXfrm>
    </dsp:sp>
    <dsp:sp modelId="{A73D5791-7F60-4ED3-B34E-C1755C2EFA83}">
      <dsp:nvSpPr>
        <dsp:cNvPr id="0" name=""/>
        <dsp:cNvSpPr/>
      </dsp:nvSpPr>
      <dsp:spPr>
        <a:xfrm>
          <a:off x="4030051" y="3804280"/>
          <a:ext cx="1785007" cy="8925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Maltese</a:t>
          </a:r>
          <a:endParaRPr lang="es-PR" sz="3400" kern="1200" dirty="0"/>
        </a:p>
      </dsp:txBody>
      <dsp:txXfrm>
        <a:off x="4030051" y="3804280"/>
        <a:ext cx="1785007" cy="89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tutorial/classes.html" TargetMode="External"/><Relationship Id="rId2" Type="http://schemas.openxmlformats.org/officeDocument/2006/relationships/hyperlink" Target="http://www.codecademy.com/en/tracks/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Introducción a Python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2200" y="1219200"/>
            <a:ext cx="5257800" cy="4995672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sz="1400" dirty="0"/>
              <a:t>class </a:t>
            </a:r>
            <a:r>
              <a:rPr lang="en-US" sz="1400" dirty="0" err="1"/>
              <a:t>HighSchoolStudent</a:t>
            </a:r>
            <a:r>
              <a:rPr lang="en-US" sz="1400" dirty="0"/>
              <a:t>(Student):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name, </a:t>
            </a:r>
            <a:r>
              <a:rPr lang="en-US" sz="1400" dirty="0" err="1"/>
              <a:t>isVarsity</a:t>
            </a:r>
            <a:r>
              <a:rPr lang="en-US" sz="1400" dirty="0"/>
              <a:t>):</a:t>
            </a:r>
          </a:p>
          <a:p>
            <a:pPr marL="109728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self.__varsity</a:t>
            </a:r>
            <a:r>
              <a:rPr lang="en-US" sz="1400" dirty="0"/>
              <a:t> = </a:t>
            </a:r>
            <a:r>
              <a:rPr lang="en-US" sz="1400" dirty="0" err="1"/>
              <a:t>isVarsity</a:t>
            </a: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    #calling parent constructor</a:t>
            </a:r>
          </a:p>
          <a:p>
            <a:pPr marL="109728" indent="0">
              <a:buNone/>
            </a:pPr>
            <a:r>
              <a:rPr lang="en-US" sz="1400" dirty="0"/>
              <a:t>        super().__</a:t>
            </a:r>
            <a:r>
              <a:rPr lang="en-US" sz="1400" dirty="0" err="1"/>
              <a:t>init</a:t>
            </a:r>
            <a:r>
              <a:rPr lang="en-US" sz="1400" dirty="0"/>
              <a:t>__(name)</a:t>
            </a:r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    @property</a:t>
            </a:r>
          </a:p>
          <a:p>
            <a:pPr marL="109728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IsVarsity</a:t>
            </a:r>
            <a:r>
              <a:rPr lang="en-US" sz="1400" dirty="0"/>
              <a:t>(self):</a:t>
            </a:r>
          </a:p>
          <a:p>
            <a:pPr marL="109728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self.__</a:t>
            </a:r>
            <a:r>
              <a:rPr lang="en-US" sz="1400" dirty="0" err="1" smtClean="0"/>
              <a:t>varsity</a:t>
            </a:r>
            <a:endParaRPr lang="en-US" sz="1400" dirty="0" smtClean="0"/>
          </a:p>
          <a:p>
            <a:pPr marL="109728" indent="0">
              <a:buNone/>
            </a:pPr>
            <a:endParaRPr lang="en-US" sz="1400" dirty="0"/>
          </a:p>
          <a:p>
            <a:pPr marL="109728" indent="0">
              <a:buNone/>
            </a:pPr>
            <a:r>
              <a:rPr lang="en-US" sz="1400" dirty="0"/>
              <a:t>#Demonstrating using the </a:t>
            </a:r>
            <a:r>
              <a:rPr lang="en-US" sz="1400" dirty="0" err="1"/>
              <a:t>HighSchool</a:t>
            </a:r>
            <a:r>
              <a:rPr lang="en-US" sz="1400" dirty="0"/>
              <a:t> Student</a:t>
            </a:r>
          </a:p>
          <a:p>
            <a:pPr marL="109728" indent="0">
              <a:buNone/>
            </a:pPr>
            <a:r>
              <a:rPr lang="en-US" sz="1400" dirty="0"/>
              <a:t>c = </a:t>
            </a:r>
            <a:r>
              <a:rPr lang="en-US" sz="1400" dirty="0" err="1"/>
              <a:t>HighSchoolStudent</a:t>
            </a:r>
            <a:r>
              <a:rPr lang="en-US" sz="1400" dirty="0"/>
              <a:t>("Thomas" , True)</a:t>
            </a:r>
          </a:p>
          <a:p>
            <a:pPr marL="109728" indent="0">
              <a:buNone/>
            </a:pPr>
            <a:r>
              <a:rPr lang="en-US" sz="1400" dirty="0"/>
              <a:t>print(</a:t>
            </a:r>
            <a:r>
              <a:rPr lang="en-US" sz="1400" dirty="0" err="1"/>
              <a:t>c.IsVarsity</a:t>
            </a:r>
            <a:r>
              <a:rPr lang="en-US" sz="1400" dirty="0"/>
              <a:t>)</a:t>
            </a:r>
          </a:p>
          <a:p>
            <a:pPr marL="109728" indent="0">
              <a:buNone/>
            </a:pPr>
            <a:r>
              <a:rPr lang="en-US" sz="1400" dirty="0"/>
              <a:t>print(</a:t>
            </a:r>
            <a:r>
              <a:rPr lang="en-US" sz="1400" dirty="0" err="1"/>
              <a:t>c.Name</a:t>
            </a:r>
            <a:r>
              <a:rPr lang="en-US" sz="1400" dirty="0"/>
              <a:t>)</a:t>
            </a:r>
          </a:p>
          <a:p>
            <a:pPr marL="109728" indent="0">
              <a:buNone/>
            </a:pPr>
            <a:r>
              <a:rPr lang="en-US" sz="1400" dirty="0"/>
              <a:t>#demoing </a:t>
            </a:r>
            <a:r>
              <a:rPr lang="en-US" sz="1400" dirty="0" err="1"/>
              <a:t>i</a:t>
            </a:r>
            <a:r>
              <a:rPr lang="en-US" sz="1400" dirty="0"/>
              <a:t> can do the same as in the other class                      </a:t>
            </a:r>
          </a:p>
          <a:p>
            <a:pPr marL="109728" indent="0">
              <a:buNone/>
            </a:pPr>
            <a:r>
              <a:rPr lang="en-US" sz="1400" dirty="0"/>
              <a:t>c._</a:t>
            </a:r>
            <a:r>
              <a:rPr lang="en-US" sz="1400" dirty="0" err="1"/>
              <a:t>addCompletedClass</a:t>
            </a:r>
            <a:r>
              <a:rPr lang="en-US" sz="1400" dirty="0"/>
              <a:t>("Python 1" , 3.0)</a:t>
            </a:r>
          </a:p>
          <a:p>
            <a:pPr marL="109728" indent="0">
              <a:buNone/>
            </a:pPr>
            <a:r>
              <a:rPr lang="en-US" sz="1400" dirty="0"/>
              <a:t>print(</a:t>
            </a:r>
            <a:r>
              <a:rPr lang="en-US" sz="1400" dirty="0" err="1"/>
              <a:t>c.Average</a:t>
            </a:r>
            <a:r>
              <a:rPr lang="en-US" sz="1400" dirty="0"/>
              <a:t>)</a:t>
            </a:r>
          </a:p>
          <a:p>
            <a:pPr marL="109728" indent="0">
              <a:buNone/>
            </a:pPr>
            <a:r>
              <a:rPr lang="en-US" sz="1400" dirty="0"/>
              <a:t>c._</a:t>
            </a:r>
            <a:r>
              <a:rPr lang="en-US" sz="1400" dirty="0" err="1"/>
              <a:t>addCompletedClass</a:t>
            </a:r>
            <a:r>
              <a:rPr lang="en-US" sz="1400" dirty="0"/>
              <a:t>("Python 2" , 4.0)</a:t>
            </a:r>
          </a:p>
          <a:p>
            <a:pPr marL="109728" indent="0">
              <a:buNone/>
            </a:pPr>
            <a:r>
              <a:rPr lang="en-US" sz="1400" dirty="0"/>
              <a:t>print(</a:t>
            </a:r>
            <a:r>
              <a:rPr lang="en-US" sz="1400" dirty="0" err="1"/>
              <a:t>c.Average</a:t>
            </a:r>
            <a:r>
              <a:rPr lang="en-US" sz="1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herencia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habilidad</a:t>
            </a:r>
            <a:r>
              <a:rPr lang="en-US" dirty="0" smtClean="0"/>
              <a:t> del </a:t>
            </a:r>
            <a:r>
              <a:rPr lang="en-US" dirty="0" err="1" smtClean="0"/>
              <a:t>lenguaje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fueran</a:t>
            </a:r>
            <a:r>
              <a:rPr lang="en-US" dirty="0" smtClean="0"/>
              <a:t> un </a:t>
            </a:r>
            <a:r>
              <a:rPr lang="en-US" dirty="0" err="1" smtClean="0"/>
              <a:t>pariente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forma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trata</a:t>
            </a:r>
            <a:r>
              <a:rPr lang="en-US" dirty="0" smtClean="0"/>
              <a:t> de resolver el </a:t>
            </a:r>
            <a:r>
              <a:rPr lang="en-US" dirty="0" err="1" smtClean="0"/>
              <a:t>metodo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menor</a:t>
            </a:r>
            <a:r>
              <a:rPr lang="en-US" dirty="0" smtClean="0"/>
              <a:t> y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subiendo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jerarquia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Si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quiere</a:t>
            </a:r>
            <a:r>
              <a:rPr lang="en-US" dirty="0" smtClean="0"/>
              <a:t> </a:t>
            </a:r>
            <a:r>
              <a:rPr lang="en-US" dirty="0" err="1" smtClean="0"/>
              <a:t>verlo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pidiendo</a:t>
            </a:r>
            <a:r>
              <a:rPr lang="en-US" dirty="0" smtClean="0"/>
              <a:t> el “method resolution order”</a:t>
            </a:r>
          </a:p>
          <a:p>
            <a:pPr lvl="1"/>
            <a:r>
              <a:rPr lang="en-US" dirty="0" err="1" smtClean="0"/>
              <a:t>MyClassName.mro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Polymorfismo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herede</a:t>
            </a:r>
            <a:r>
              <a:rPr lang="en-US" dirty="0" smtClean="0"/>
              <a:t> de mas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al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endParaRPr lang="en-US" dirty="0" smtClean="0"/>
          </a:p>
          <a:p>
            <a:pPr lvl="1"/>
            <a:r>
              <a:rPr lang="en-US" dirty="0" smtClean="0"/>
              <a:t>Super() se le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decir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de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Super(</a:t>
            </a:r>
            <a:r>
              <a:rPr lang="en-US" dirty="0" err="1" smtClean="0"/>
              <a:t>Pariente</a:t>
            </a:r>
            <a:r>
              <a:rPr lang="en-US" dirty="0" smtClean="0"/>
              <a:t>, self).__</a:t>
            </a:r>
            <a:r>
              <a:rPr lang="en-US" dirty="0" err="1" smtClean="0"/>
              <a:t>init</a:t>
            </a:r>
            <a:r>
              <a:rPr lang="en-US" dirty="0" smtClean="0"/>
              <a:t>__()</a:t>
            </a:r>
            <a:endParaRPr lang="en-US" dirty="0"/>
          </a:p>
          <a:p>
            <a:r>
              <a:rPr lang="en-US" dirty="0" smtClean="0"/>
              <a:t>La </a:t>
            </a:r>
            <a:r>
              <a:rPr lang="en-US" dirty="0" err="1" smtClean="0"/>
              <a:t>herencia</a:t>
            </a:r>
            <a:r>
              <a:rPr lang="en-US" dirty="0" smtClean="0"/>
              <a:t> multiple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per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recomiendo</a:t>
            </a:r>
            <a:r>
              <a:rPr lang="en-US" dirty="0" smtClean="0"/>
              <a:t> leer el </a:t>
            </a:r>
            <a:r>
              <a:rPr lang="en-US" dirty="0" err="1" smtClean="0"/>
              <a:t>capitulo</a:t>
            </a:r>
            <a:r>
              <a:rPr lang="en-US" dirty="0" smtClean="0"/>
              <a:t> al final para mas </a:t>
            </a:r>
            <a:r>
              <a:rPr lang="en-US" dirty="0" err="1" smtClean="0"/>
              <a:t>detalles</a:t>
            </a:r>
            <a:endParaRPr lang="en-US" dirty="0" smtClean="0"/>
          </a:p>
          <a:p>
            <a:r>
              <a:rPr lang="en-US" dirty="0" err="1" smtClean="0"/>
              <a:t>Isinstance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issubclass</a:t>
            </a:r>
            <a:r>
              <a:rPr lang="en-US" dirty="0"/>
              <a:t> </a:t>
            </a:r>
            <a:r>
              <a:rPr lang="en-US" dirty="0" smtClean="0"/>
              <a:t>son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ayudan</a:t>
            </a:r>
            <a:r>
              <a:rPr lang="en-US" dirty="0" smtClean="0"/>
              <a:t> a saber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jerarquia</a:t>
            </a:r>
            <a:r>
              <a:rPr lang="en-US" dirty="0" smtClean="0"/>
              <a:t> </a:t>
            </a:r>
            <a:r>
              <a:rPr lang="en-US" dirty="0" err="1" smtClean="0"/>
              <a:t>pertenece</a:t>
            </a:r>
            <a:r>
              <a:rPr lang="en-US" dirty="0" smtClean="0"/>
              <a:t> el </a:t>
            </a:r>
            <a:r>
              <a:rPr lang="en-US" dirty="0" err="1" smtClean="0"/>
              <a:t>objeto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Herencia</a:t>
            </a:r>
            <a:r>
              <a:rPr lang="en-US" dirty="0" smtClean="0"/>
              <a:t> multiple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Completa</a:t>
            </a:r>
            <a:r>
              <a:rPr lang="en-US" dirty="0" smtClean="0"/>
              <a:t>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Codecademy</a:t>
            </a:r>
            <a:endParaRPr lang="en-US" dirty="0"/>
          </a:p>
          <a:p>
            <a:pPr lvl="1"/>
            <a:r>
              <a:rPr lang="en-US" cap="all" dirty="0" err="1" smtClean="0"/>
              <a:t>CLasses</a:t>
            </a:r>
            <a:endParaRPr lang="es-PR" cap="all" dirty="0"/>
          </a:p>
          <a:p>
            <a:pPr marL="0" indent="0">
              <a:buNone/>
            </a:pPr>
            <a:r>
              <a:rPr lang="es-PR" dirty="0" smtClean="0">
                <a:hlinkClick r:id="rId2"/>
              </a:rPr>
              <a:t>http</a:t>
            </a:r>
            <a:r>
              <a:rPr lang="es-PR" dirty="0">
                <a:hlinkClick r:id="rId2"/>
              </a:rPr>
              <a:t>://</a:t>
            </a:r>
            <a:r>
              <a:rPr lang="es-PR" dirty="0" smtClean="0">
                <a:hlinkClick r:id="rId2"/>
              </a:rPr>
              <a:t>www.codecademy.com/en/tracks/python</a:t>
            </a:r>
            <a:endParaRPr lang="es-PR" dirty="0" smtClean="0"/>
          </a:p>
          <a:p>
            <a:r>
              <a:rPr lang="en-US" dirty="0" smtClean="0"/>
              <a:t>Lee lo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http://docs.python.org/2/tutorial/classes.html</a:t>
            </a:r>
            <a:endParaRPr lang="en-US" dirty="0"/>
          </a:p>
          <a:p>
            <a:pPr lvl="1"/>
            <a:endParaRPr lang="es-PR" dirty="0" smtClean="0"/>
          </a:p>
          <a:p>
            <a:r>
              <a:rPr lang="en-US" dirty="0" err="1" smtClean="0"/>
              <a:t>Preguntas</a:t>
            </a:r>
            <a:r>
              <a:rPr lang="en-US" dirty="0" smtClean="0"/>
              <a:t> a: </a:t>
            </a:r>
            <a:r>
              <a:rPr lang="es-PR" dirty="0"/>
              <a:t>instructorcodebytheneedle@gmail.com</a:t>
            </a:r>
          </a:p>
        </p:txBody>
      </p:sp>
    </p:spTree>
    <p:extLst>
      <p:ext uri="{BB962C8B-B14F-4D97-AF65-F5344CB8AC3E}">
        <p14:creationId xmlns:p14="http://schemas.microsoft.com/office/powerpoint/2010/main" val="22931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s-PR" dirty="0" smtClean="0"/>
              <a:t>Clase 10: </a:t>
            </a:r>
            <a:r>
              <a:rPr lang="es-PR" dirty="0" err="1" smtClean="0"/>
              <a:t>Teoria</a:t>
            </a:r>
            <a:r>
              <a:rPr lang="es-PR" dirty="0" smtClean="0"/>
              <a:t> </a:t>
            </a:r>
            <a:r>
              <a:rPr lang="es-PR" smtClean="0"/>
              <a:t>de Objetos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15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Repaso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Abstraciones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Encapsulacion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Herencia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expresion</a:t>
            </a:r>
            <a:r>
              <a:rPr lang="en-US" dirty="0" smtClean="0"/>
              <a:t> regular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empiece</a:t>
            </a:r>
            <a:r>
              <a:rPr lang="en-US" dirty="0" smtClean="0"/>
              <a:t> con A </a:t>
            </a:r>
            <a:r>
              <a:rPr lang="en-US" dirty="0" err="1" smtClean="0"/>
              <a:t>termine</a:t>
            </a:r>
            <a:r>
              <a:rPr lang="en-US" dirty="0" smtClean="0"/>
              <a:t> con z y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exactamente</a:t>
            </a:r>
            <a:r>
              <a:rPr lang="en-US" dirty="0" smtClean="0"/>
              <a:t> 7 </a:t>
            </a:r>
            <a:r>
              <a:rPr lang="en-US" dirty="0" err="1" smtClean="0"/>
              <a:t>caracteres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1247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7219" y="1752600"/>
            <a:ext cx="6347714" cy="3880773"/>
          </a:xfrm>
        </p:spPr>
        <p:txBody>
          <a:bodyPr/>
          <a:lstStyle/>
          <a:p>
            <a:r>
              <a:rPr lang="en-US" dirty="0" err="1" smtClean="0"/>
              <a:t>Conocido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esconder</a:t>
            </a:r>
            <a:r>
              <a:rPr lang="en-US" dirty="0" smtClean="0"/>
              <a:t> </a:t>
            </a:r>
            <a:r>
              <a:rPr lang="en-US" dirty="0" err="1" smtClean="0"/>
              <a:t>implementacion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los </a:t>
            </a:r>
            <a:r>
              <a:rPr lang="en-US" dirty="0" err="1" smtClean="0"/>
              <a:t>componentes</a:t>
            </a:r>
            <a:r>
              <a:rPr lang="en-US" dirty="0" smtClean="0"/>
              <a:t> se les define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El </a:t>
            </a:r>
            <a:r>
              <a:rPr lang="en-US" dirty="0" err="1" smtClean="0"/>
              <a:t>concepto</a:t>
            </a:r>
            <a:r>
              <a:rPr lang="en-US" dirty="0" smtClean="0"/>
              <a:t> mas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publico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publico</a:t>
            </a:r>
            <a:r>
              <a:rPr lang="en-US" dirty="0" smtClean="0"/>
              <a:t> </a:t>
            </a:r>
            <a:r>
              <a:rPr lang="en-US" dirty="0" err="1" smtClean="0"/>
              <a:t>necesita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Abstraciones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mecanismo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para </a:t>
            </a:r>
            <a:r>
              <a:rPr lang="en-US" dirty="0" err="1" smtClean="0"/>
              <a:t>esconder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endParaRPr lang="en-US" dirty="0" smtClean="0"/>
          </a:p>
          <a:p>
            <a:pPr lvl="1"/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caso</a:t>
            </a:r>
            <a:r>
              <a:rPr lang="en-US" dirty="0" smtClean="0"/>
              <a:t> de python </a:t>
            </a:r>
            <a:r>
              <a:rPr lang="en-US" dirty="0" err="1" smtClean="0"/>
              <a:t>hacemos</a:t>
            </a:r>
            <a:r>
              <a:rPr lang="en-US" dirty="0" smtClean="0"/>
              <a:t> los </a:t>
            </a:r>
            <a:r>
              <a:rPr lang="en-US" dirty="0" err="1" smtClean="0"/>
              <a:t>campos</a:t>
            </a:r>
            <a:r>
              <a:rPr lang="en-US" dirty="0" smtClean="0"/>
              <a:t> y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 </a:t>
            </a:r>
            <a:r>
              <a:rPr lang="en-US" dirty="0" err="1" smtClean="0"/>
              <a:t>empezar</a:t>
            </a:r>
            <a:r>
              <a:rPr lang="en-US" dirty="0" smtClean="0"/>
              <a:t> con dos _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debido</a:t>
            </a:r>
            <a:r>
              <a:rPr lang="en-US" dirty="0" smtClean="0"/>
              <a:t> a </a:t>
            </a:r>
            <a:r>
              <a:rPr lang="en-US" dirty="0" err="1" smtClean="0"/>
              <a:t>que</a:t>
            </a:r>
            <a:r>
              <a:rPr lang="en-US" dirty="0" smtClean="0"/>
              <a:t> no hay </a:t>
            </a:r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privados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y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esconde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convencion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truco</a:t>
            </a:r>
            <a:r>
              <a:rPr lang="en-US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Encapsulacion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762000"/>
            <a:ext cx="4572000" cy="5833872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dirty="0"/>
              <a:t>#File written by Alfredo Alvarez</a:t>
            </a:r>
          </a:p>
          <a:p>
            <a:pPr marL="109728" indent="0">
              <a:buNone/>
            </a:pPr>
            <a:r>
              <a:rPr lang="en-US" dirty="0"/>
              <a:t>#Python 3.3</a:t>
            </a:r>
          </a:p>
          <a:p>
            <a:pPr marL="109728" indent="0">
              <a:buNone/>
            </a:pPr>
            <a:r>
              <a:rPr lang="en-US" dirty="0"/>
              <a:t>#Demonstrate the creation of a class with getter setter and private methods.</a:t>
            </a:r>
          </a:p>
          <a:p>
            <a:pPr marL="109728" indent="0">
              <a:buNone/>
            </a:pPr>
            <a:r>
              <a:rPr lang="en-US" dirty="0"/>
              <a:t>class Student: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en-US" dirty="0" err="1"/>
              <a:t>self.__average</a:t>
            </a:r>
            <a:r>
              <a:rPr lang="en-US" dirty="0"/>
              <a:t> = 0</a:t>
            </a:r>
          </a:p>
          <a:p>
            <a:pPr marL="109728" indent="0">
              <a:buNone/>
            </a:pPr>
            <a:r>
              <a:rPr lang="en-US" dirty="0"/>
              <a:t>        self.__</a:t>
            </a:r>
            <a:r>
              <a:rPr lang="en-US" dirty="0" err="1"/>
              <a:t>listOfClassesCompleted</a:t>
            </a:r>
            <a:r>
              <a:rPr lang="en-US" dirty="0"/>
              <a:t> = []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@property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Name(self):</a:t>
            </a:r>
          </a:p>
          <a:p>
            <a:pPr marL="109728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self.__name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/>
              <a:t>@property</a:t>
            </a:r>
          </a:p>
          <a:p>
            <a:pPr marL="109728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Average(self):</a:t>
            </a:r>
          </a:p>
          <a:p>
            <a:pPr marL="109728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self.__average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setName</a:t>
            </a:r>
            <a:r>
              <a:rPr lang="en-US" dirty="0"/>
              <a:t>(self, name):</a:t>
            </a:r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_</a:t>
            </a:r>
            <a:r>
              <a:rPr lang="en-US" dirty="0" err="1"/>
              <a:t>addCompletedClass</a:t>
            </a:r>
            <a:r>
              <a:rPr lang="en-US" dirty="0"/>
              <a:t>(self, </a:t>
            </a:r>
            <a:r>
              <a:rPr lang="en-US" dirty="0" err="1"/>
              <a:t>className</a:t>
            </a:r>
            <a:r>
              <a:rPr lang="en-US" dirty="0"/>
              <a:t>, result):</a:t>
            </a:r>
          </a:p>
          <a:p>
            <a:pPr marL="109728" indent="0">
              <a:buNone/>
            </a:pPr>
            <a:r>
              <a:rPr lang="en-US" dirty="0"/>
              <a:t>        self.__</a:t>
            </a:r>
            <a:r>
              <a:rPr lang="en-US" dirty="0" err="1"/>
              <a:t>updateAverage</a:t>
            </a:r>
            <a:r>
              <a:rPr lang="en-US" dirty="0"/>
              <a:t>(result)</a:t>
            </a:r>
          </a:p>
          <a:p>
            <a:pPr marL="109728" indent="0">
              <a:buNone/>
            </a:pPr>
            <a:r>
              <a:rPr lang="en-US" dirty="0"/>
              <a:t>        self.__</a:t>
            </a:r>
            <a:r>
              <a:rPr lang="en-US" dirty="0" err="1"/>
              <a:t>listOfClassesCompleted.append</a:t>
            </a:r>
            <a:r>
              <a:rPr lang="en-US" dirty="0"/>
              <a:t>(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 smtClean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updateAverage</a:t>
            </a:r>
            <a:r>
              <a:rPr lang="en-US" dirty="0"/>
              <a:t>(self, </a:t>
            </a:r>
            <a:r>
              <a:rPr lang="en-US" dirty="0" err="1"/>
              <a:t>newClassScore</a:t>
            </a:r>
            <a:r>
              <a:rPr lang="en-US" dirty="0" smtClean="0"/>
              <a:t>):  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    </a:t>
            </a:r>
            <a:r>
              <a:rPr lang="en-US" dirty="0" err="1"/>
              <a:t>numberOfClasses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(self.__</a:t>
            </a:r>
            <a:r>
              <a:rPr lang="en-US" dirty="0" err="1"/>
              <a:t>listOfClassesCompleted</a:t>
            </a:r>
            <a:r>
              <a:rPr lang="en-US" dirty="0"/>
              <a:t>)</a:t>
            </a:r>
          </a:p>
          <a:p>
            <a:pPr marL="109728" indent="0">
              <a:buNone/>
            </a:pPr>
            <a:r>
              <a:rPr lang="en-US" dirty="0"/>
              <a:t>        #first class scenario</a:t>
            </a:r>
          </a:p>
          <a:p>
            <a:pPr marL="109728" indent="0">
              <a:buNone/>
            </a:pPr>
            <a:r>
              <a:rPr lang="en-US" dirty="0"/>
              <a:t>        if ( </a:t>
            </a:r>
            <a:r>
              <a:rPr lang="en-US" dirty="0" err="1"/>
              <a:t>numberOfClasses</a:t>
            </a:r>
            <a:r>
              <a:rPr lang="en-US" dirty="0"/>
              <a:t> == 0):</a:t>
            </a:r>
          </a:p>
          <a:p>
            <a:pPr marL="109728" indent="0">
              <a:buNone/>
            </a:pPr>
            <a:r>
              <a:rPr lang="en-US" dirty="0"/>
              <a:t>            </a:t>
            </a:r>
            <a:r>
              <a:rPr lang="en-US" dirty="0" err="1"/>
              <a:t>self.__average</a:t>
            </a:r>
            <a:r>
              <a:rPr lang="en-US" dirty="0"/>
              <a:t> = </a:t>
            </a:r>
            <a:r>
              <a:rPr lang="en-US" dirty="0" err="1"/>
              <a:t>newClassScore</a:t>
            </a:r>
            <a:endParaRPr lang="en-US" dirty="0"/>
          </a:p>
          <a:p>
            <a:pPr marL="109728" indent="0">
              <a:buNone/>
            </a:pPr>
            <a:r>
              <a:rPr lang="en-US" dirty="0"/>
              <a:t>            #anything else</a:t>
            </a:r>
          </a:p>
          <a:p>
            <a:pPr marL="109728" indent="0">
              <a:buNone/>
            </a:pPr>
            <a:r>
              <a:rPr lang="en-US" dirty="0"/>
              <a:t>        else:</a:t>
            </a:r>
          </a:p>
          <a:p>
            <a:pPr marL="109728" indent="0">
              <a:buNone/>
            </a:pPr>
            <a:r>
              <a:rPr lang="en-US" dirty="0"/>
              <a:t>            </a:t>
            </a:r>
            <a:r>
              <a:rPr lang="en-US" dirty="0" err="1"/>
              <a:t>self.__average</a:t>
            </a:r>
            <a:r>
              <a:rPr lang="en-US" dirty="0"/>
              <a:t> = (</a:t>
            </a:r>
            <a:r>
              <a:rPr lang="en-US" dirty="0" err="1"/>
              <a:t>self.__average</a:t>
            </a:r>
            <a:r>
              <a:rPr lang="en-US" dirty="0"/>
              <a:t> * </a:t>
            </a:r>
            <a:r>
              <a:rPr lang="en-US" dirty="0" err="1"/>
              <a:t>numberOfClasses</a:t>
            </a:r>
            <a:r>
              <a:rPr lang="en-US" dirty="0"/>
              <a:t> + </a:t>
            </a:r>
            <a:r>
              <a:rPr lang="en-US" dirty="0" err="1"/>
              <a:t>newClassScore</a:t>
            </a:r>
            <a:r>
              <a:rPr lang="en-US" dirty="0"/>
              <a:t>)/(</a:t>
            </a:r>
            <a:r>
              <a:rPr lang="en-US" dirty="0" err="1"/>
              <a:t>numberOfClasses</a:t>
            </a:r>
            <a:r>
              <a:rPr lang="en-US" dirty="0"/>
              <a:t> + 1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encapsulada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9980" y="2530608"/>
            <a:ext cx="386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#</a:t>
            </a:r>
            <a:r>
              <a:rPr lang="en-US" sz="800" dirty="0"/>
              <a:t>Demonstrating use an execution of this code</a:t>
            </a:r>
          </a:p>
          <a:p>
            <a:r>
              <a:rPr lang="en-US" sz="800" dirty="0"/>
              <a:t>#initializing the class.</a:t>
            </a:r>
          </a:p>
          <a:p>
            <a:r>
              <a:rPr lang="en-US" sz="800" dirty="0"/>
              <a:t>a = Student("Johnson")</a:t>
            </a:r>
          </a:p>
          <a:p>
            <a:r>
              <a:rPr lang="en-US" sz="800" dirty="0"/>
              <a:t>#Using the property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a.Name</a:t>
            </a:r>
            <a:r>
              <a:rPr lang="en-US" sz="800" dirty="0"/>
              <a:t>)</a:t>
            </a:r>
          </a:p>
          <a:p>
            <a:r>
              <a:rPr lang="en-US" sz="800" dirty="0"/>
              <a:t>#Using the setter method</a:t>
            </a:r>
          </a:p>
          <a:p>
            <a:r>
              <a:rPr lang="en-US" sz="800" dirty="0"/>
              <a:t>a._</a:t>
            </a:r>
            <a:r>
              <a:rPr lang="en-US" sz="800" dirty="0" err="1"/>
              <a:t>setName</a:t>
            </a:r>
            <a:r>
              <a:rPr lang="en-US" sz="800" dirty="0"/>
              <a:t>("Manuel")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a.Name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r>
              <a:rPr lang="en-US" sz="800" dirty="0"/>
              <a:t>#demonstrating use of a public method that calls a private one</a:t>
            </a:r>
          </a:p>
          <a:p>
            <a:r>
              <a:rPr lang="en-US" sz="800" dirty="0"/>
              <a:t>a._</a:t>
            </a:r>
            <a:r>
              <a:rPr lang="en-US" sz="800" dirty="0" err="1"/>
              <a:t>addCompletedClass</a:t>
            </a:r>
            <a:r>
              <a:rPr lang="en-US" sz="800" dirty="0"/>
              <a:t>("Python 1" , 3.0)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a.Average</a:t>
            </a:r>
            <a:r>
              <a:rPr lang="en-US" sz="800" dirty="0"/>
              <a:t>)</a:t>
            </a:r>
          </a:p>
          <a:p>
            <a:r>
              <a:rPr lang="en-US" sz="800" dirty="0"/>
              <a:t>a._</a:t>
            </a:r>
            <a:r>
              <a:rPr lang="en-US" sz="800" dirty="0" err="1"/>
              <a:t>addCompletedClass</a:t>
            </a:r>
            <a:r>
              <a:rPr lang="en-US" sz="800" dirty="0"/>
              <a:t>("Python 2" , 4.0)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a.Average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#Demonstrating that the private fields cannot be </a:t>
            </a:r>
            <a:r>
              <a:rPr lang="en-US" sz="800" dirty="0" err="1"/>
              <a:t>accesed</a:t>
            </a:r>
            <a:endParaRPr lang="en-US" sz="800" dirty="0"/>
          </a:p>
          <a:p>
            <a:r>
              <a:rPr lang="en-US" sz="800" dirty="0"/>
              <a:t>#the reason is the name mangling (</a:t>
            </a:r>
            <a:r>
              <a:rPr lang="en-US" sz="800" dirty="0" err="1"/>
              <a:t>doublescore</a:t>
            </a:r>
            <a:r>
              <a:rPr lang="en-US" sz="800" dirty="0"/>
              <a:t>)</a:t>
            </a:r>
          </a:p>
          <a:p>
            <a:r>
              <a:rPr lang="en-US" sz="800" dirty="0"/>
              <a:t>print(</a:t>
            </a:r>
            <a:r>
              <a:rPr lang="en-US" sz="800" dirty="0" err="1"/>
              <a:t>a.__name</a:t>
            </a:r>
            <a:r>
              <a:rPr lang="en-US" sz="800" dirty="0"/>
              <a:t>)</a:t>
            </a:r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198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habilidad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de </a:t>
            </a:r>
            <a:r>
              <a:rPr lang="en-US" dirty="0" err="1" smtClean="0"/>
              <a:t>heredar</a:t>
            </a:r>
            <a:r>
              <a:rPr lang="en-US" dirty="0" smtClean="0"/>
              <a:t> los </a:t>
            </a:r>
            <a:r>
              <a:rPr lang="en-US" dirty="0" err="1" smtClean="0"/>
              <a:t>metodos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otra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En</a:t>
            </a:r>
            <a:r>
              <a:rPr lang="en-US" dirty="0" smtClean="0"/>
              <a:t> python se </a:t>
            </a:r>
            <a:r>
              <a:rPr lang="en-US" dirty="0" err="1" smtClean="0"/>
              <a:t>hace</a:t>
            </a:r>
            <a:r>
              <a:rPr lang="en-US" dirty="0" smtClean="0"/>
              <a:t> con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definicion</a:t>
            </a:r>
            <a:endParaRPr lang="en-US" dirty="0" smtClean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definedClass</a:t>
            </a:r>
            <a:r>
              <a:rPr lang="en-US" dirty="0" smtClean="0"/>
              <a:t>(</a:t>
            </a:r>
            <a:r>
              <a:rPr lang="en-US" dirty="0" err="1" smtClean="0"/>
              <a:t>ParentClass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Buena </a:t>
            </a:r>
            <a:r>
              <a:rPr lang="en-US" dirty="0" err="1" smtClean="0"/>
              <a:t>practica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tus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padre </a:t>
            </a:r>
            <a:r>
              <a:rPr lang="en-US" dirty="0" err="1" smtClean="0"/>
              <a:t>heredar</a:t>
            </a:r>
            <a:r>
              <a:rPr lang="en-US" dirty="0" smtClean="0"/>
              <a:t> de object.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Mayormente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jerarquias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propiedades</a:t>
            </a:r>
            <a:r>
              <a:rPr lang="en-US" dirty="0" smtClean="0"/>
              <a:t> y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puedes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animal y </a:t>
            </a:r>
            <a:r>
              <a:rPr lang="en-US" dirty="0" err="1" smtClean="0"/>
              <a:t>contiene</a:t>
            </a:r>
            <a:r>
              <a:rPr lang="en-US" dirty="0" smtClean="0"/>
              <a:t> comer, </a:t>
            </a:r>
            <a:r>
              <a:rPr lang="en-US" dirty="0" err="1" smtClean="0"/>
              <a:t>moverse</a:t>
            </a:r>
            <a:r>
              <a:rPr lang="en-US" dirty="0" smtClean="0"/>
              <a:t> y </a:t>
            </a:r>
            <a:r>
              <a:rPr lang="en-US" dirty="0" err="1" smtClean="0"/>
              <a:t>tener</a:t>
            </a:r>
            <a:r>
              <a:rPr lang="en-US" dirty="0" smtClean="0"/>
              <a:t> </a:t>
            </a:r>
            <a:r>
              <a:rPr lang="en-US" dirty="0" err="1" smtClean="0"/>
              <a:t>gato</a:t>
            </a:r>
            <a:r>
              <a:rPr lang="en-US" dirty="0" smtClean="0"/>
              <a:t> y </a:t>
            </a:r>
            <a:r>
              <a:rPr lang="en-US" dirty="0" err="1" smtClean="0"/>
              <a:t>perro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hereden</a:t>
            </a:r>
            <a:r>
              <a:rPr lang="en-US" dirty="0" smtClean="0"/>
              <a:t> de </a:t>
            </a:r>
            <a:r>
              <a:rPr lang="en-US" dirty="0" err="1" smtClean="0"/>
              <a:t>ella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</a:t>
            </a:r>
            <a:r>
              <a:rPr lang="en-US" dirty="0" err="1" smtClean="0"/>
              <a:t>herencia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con </a:t>
            </a:r>
            <a:r>
              <a:rPr lang="en-US" dirty="0" err="1" smtClean="0"/>
              <a:t>clases</a:t>
            </a:r>
            <a:r>
              <a:rPr lang="en-US" dirty="0" smtClean="0"/>
              <a:t>.</a:t>
            </a:r>
            <a:endParaRPr lang="es-P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4429240"/>
              </p:ext>
            </p:extLst>
          </p:nvPr>
        </p:nvGraphicFramePr>
        <p:xfrm>
          <a:off x="152400" y="1524000"/>
          <a:ext cx="72390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1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15835</TotalTime>
  <Words>728</Words>
  <Application>Microsoft Office PowerPoint</Application>
  <PresentationFormat>On-screen Show 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Curso de Introducción a Python</vt:lpstr>
      <vt:lpstr>Clase 10: Teoria de Objetos</vt:lpstr>
      <vt:lpstr>Repaso</vt:lpstr>
      <vt:lpstr>Abstraciones</vt:lpstr>
      <vt:lpstr>Encapsulacion</vt:lpstr>
      <vt:lpstr>Clase encapsulada:</vt:lpstr>
      <vt:lpstr>Herencia</vt:lpstr>
      <vt:lpstr>Asi que para que usamos herencia</vt:lpstr>
      <vt:lpstr>Diagrama con clases.</vt:lpstr>
      <vt:lpstr>Ejemplo de herencia</vt:lpstr>
      <vt:lpstr>Polymorfismo</vt:lpstr>
      <vt:lpstr>Herencia multiple 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118</cp:revision>
  <dcterms:created xsi:type="dcterms:W3CDTF">2013-01-06T20:57:13Z</dcterms:created>
  <dcterms:modified xsi:type="dcterms:W3CDTF">2015-01-20T00:33:52Z</dcterms:modified>
</cp:coreProperties>
</file>