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82" r:id="rId4"/>
    <p:sldId id="283" r:id="rId5"/>
    <p:sldId id="284" r:id="rId6"/>
    <p:sldId id="291" r:id="rId7"/>
    <p:sldId id="285" r:id="rId8"/>
    <p:sldId id="286" r:id="rId9"/>
    <p:sldId id="292" r:id="rId10"/>
    <p:sldId id="293" r:id="rId11"/>
    <p:sldId id="287" r:id="rId12"/>
    <p:sldId id="28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unittest.html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gigante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regla</a:t>
            </a:r>
            <a:r>
              <a:rPr lang="en-US" dirty="0" smtClean="0"/>
              <a:t> de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no </a:t>
            </a:r>
            <a:r>
              <a:rPr lang="en-US" dirty="0" err="1" smtClean="0"/>
              <a:t>cabe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verticalmente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demasiado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resuelven</a:t>
            </a:r>
            <a:r>
              <a:rPr lang="en-US" dirty="0" smtClean="0"/>
              <a:t> con lo </a:t>
            </a:r>
            <a:r>
              <a:rPr lang="en-US" dirty="0" err="1" smtClean="0"/>
              <a:t>que</a:t>
            </a:r>
            <a:r>
              <a:rPr lang="en-US" dirty="0" smtClean="0"/>
              <a:t> se llama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smtClean="0"/>
              <a:t>general(</a:t>
            </a:r>
            <a:r>
              <a:rPr lang="en-US" dirty="0" err="1" smtClean="0"/>
              <a:t>sargento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US" dirty="0" smtClean="0"/>
              <a:t>El </a:t>
            </a:r>
            <a:r>
              <a:rPr lang="en-US" dirty="0" err="1" smtClean="0"/>
              <a:t>metodo</a:t>
            </a:r>
            <a:r>
              <a:rPr lang="en-US" dirty="0" smtClean="0"/>
              <a:t> superior </a:t>
            </a:r>
            <a:r>
              <a:rPr lang="en-US" dirty="0" err="1" smtClean="0"/>
              <a:t>ya</a:t>
            </a:r>
            <a:r>
              <a:rPr lang="en-US" dirty="0" smtClean="0"/>
              <a:t> a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inferiores</a:t>
            </a:r>
            <a:r>
              <a:rPr lang="en-US" dirty="0" smtClean="0"/>
              <a:t> a los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delega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7526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Large </a:t>
            </a:r>
            <a:r>
              <a:rPr lang="en-US" i="1" dirty="0"/>
              <a:t>class</a:t>
            </a:r>
            <a:r>
              <a:rPr lang="en-US" dirty="0"/>
              <a:t>: a class that has grown too large. See God object.</a:t>
            </a:r>
          </a:p>
          <a:p>
            <a:r>
              <a:rPr lang="en-US" i="1" dirty="0"/>
              <a:t>Too many parameters</a:t>
            </a:r>
            <a:r>
              <a:rPr lang="en-US" dirty="0"/>
              <a:t>: a long list of parameters in a procedure or function make readability and code quality worse.</a:t>
            </a:r>
          </a:p>
          <a:p>
            <a:r>
              <a:rPr lang="en-US" i="1" dirty="0"/>
              <a:t>Feature envy</a:t>
            </a:r>
            <a:r>
              <a:rPr lang="en-US" dirty="0"/>
              <a:t>: a class that uses methods of another class excessively.</a:t>
            </a:r>
          </a:p>
          <a:p>
            <a:r>
              <a:rPr lang="en-US" i="1" dirty="0"/>
              <a:t>Inappropriate intimacy</a:t>
            </a:r>
            <a:r>
              <a:rPr lang="en-US" dirty="0"/>
              <a:t>: a class that has dependencies on implementation details of another class.</a:t>
            </a:r>
          </a:p>
          <a:p>
            <a:r>
              <a:rPr lang="en-US" i="1" dirty="0"/>
              <a:t>Refused bequest</a:t>
            </a:r>
            <a:r>
              <a:rPr lang="en-US" dirty="0"/>
              <a:t>: a class that overrides a method of a base class in such a way that the contract of the base class is not honored by the derived class. See </a:t>
            </a:r>
            <a:r>
              <a:rPr lang="en-US" dirty="0" err="1"/>
              <a:t>Liskov</a:t>
            </a:r>
            <a:r>
              <a:rPr lang="en-US" dirty="0"/>
              <a:t> substitution principle.</a:t>
            </a:r>
          </a:p>
          <a:p>
            <a:r>
              <a:rPr lang="en-US" i="1" dirty="0"/>
              <a:t>Lazy class / Freeloader</a:t>
            </a:r>
            <a:r>
              <a:rPr lang="en-US" dirty="0"/>
              <a:t>: a class that does too little.</a:t>
            </a:r>
          </a:p>
          <a:p>
            <a:r>
              <a:rPr lang="en-US" i="1" dirty="0"/>
              <a:t>Contrived complexity</a:t>
            </a:r>
            <a:r>
              <a:rPr lang="en-US" dirty="0"/>
              <a:t>: forced usage of overly complicated design patterns where simpler design would suffice.</a:t>
            </a:r>
          </a:p>
          <a:p>
            <a:r>
              <a:rPr lang="en-US" i="1" dirty="0"/>
              <a:t>Excessively long identifiers</a:t>
            </a:r>
            <a:r>
              <a:rPr lang="en-US" dirty="0"/>
              <a:t>: in particular, the use of naming conventions to provide disambiguation that should be implicit in the software architecture.</a:t>
            </a:r>
          </a:p>
          <a:p>
            <a:r>
              <a:rPr lang="en-US" i="1" dirty="0"/>
              <a:t>Excessively short identifiers</a:t>
            </a:r>
            <a:r>
              <a:rPr lang="en-US" dirty="0"/>
              <a:t>: the name of a variable should reflect its function unless the function is obvious.</a:t>
            </a:r>
          </a:p>
          <a:p>
            <a:r>
              <a:rPr lang="en-US" i="1" dirty="0" err="1" smtClean="0"/>
              <a:t>Ubercallback</a:t>
            </a:r>
            <a:r>
              <a:rPr lang="en-US" dirty="0"/>
              <a:t>: a callback that is trying to do everything</a:t>
            </a:r>
          </a:p>
          <a:p>
            <a:r>
              <a:rPr lang="en-US" i="1" dirty="0"/>
              <a:t>Complex conditionals</a:t>
            </a:r>
            <a:r>
              <a:rPr lang="en-US" dirty="0"/>
              <a:t>: branches that check lots of unrelated conditions and edge cases that don't seem to capture the meaning of a block of code.</a:t>
            </a:r>
          </a:p>
          <a:p>
            <a:endParaRPr lang="es-P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547" y="228600"/>
            <a:ext cx="6347713" cy="1320800"/>
          </a:xfrm>
        </p:spPr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Olores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060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956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Abstraction</a:t>
            </a:r>
            <a:endParaRPr lang="en-US" dirty="0"/>
          </a:p>
          <a:p>
            <a:pPr lvl="1"/>
            <a:r>
              <a:rPr lang="en-US" sz="2600" dirty="0"/>
              <a:t>Encapsulate Field – force code to access the field with getter and setter methods</a:t>
            </a:r>
          </a:p>
          <a:p>
            <a:pPr lvl="1"/>
            <a:r>
              <a:rPr lang="en-US" sz="2600" dirty="0"/>
              <a:t>Generalize Type – create more general types to allow for more code sharing</a:t>
            </a:r>
          </a:p>
          <a:p>
            <a:pPr lvl="1"/>
            <a:r>
              <a:rPr lang="en-US" sz="2600" dirty="0"/>
              <a:t>Replace type-checking code with State/Strategy</a:t>
            </a:r>
            <a:r>
              <a:rPr lang="en-US" sz="2600" baseline="30000" dirty="0"/>
              <a:t>[6]</a:t>
            </a:r>
            <a:endParaRPr lang="en-US" sz="2600" dirty="0"/>
          </a:p>
          <a:p>
            <a:pPr lvl="1"/>
            <a:r>
              <a:rPr lang="en-US" sz="2600" dirty="0"/>
              <a:t>Replace conditional with polymorphism </a:t>
            </a:r>
            <a:r>
              <a:rPr lang="en-US" sz="2600" baseline="30000" dirty="0"/>
              <a:t>[7]</a:t>
            </a:r>
            <a:endParaRPr lang="en-US" sz="2600" dirty="0"/>
          </a:p>
          <a:p>
            <a:r>
              <a:rPr lang="en-US" dirty="0" smtClean="0"/>
              <a:t>Reduce Coupling and improve cohesion</a:t>
            </a:r>
          </a:p>
          <a:p>
            <a:pPr lvl="1"/>
            <a:r>
              <a:rPr lang="en-US" sz="2600" dirty="0" smtClean="0"/>
              <a:t>Componentization </a:t>
            </a:r>
            <a:r>
              <a:rPr lang="en-US" sz="2600" dirty="0"/>
              <a:t>breaks code down into reusable semantic units which present clear, well-defined, simple-to-use interfaces.</a:t>
            </a:r>
          </a:p>
          <a:p>
            <a:pPr lvl="1"/>
            <a:r>
              <a:rPr lang="en-US" sz="2600" dirty="0"/>
              <a:t>Extract Class moves part of the code from an existing class into a new class.</a:t>
            </a:r>
          </a:p>
          <a:p>
            <a:pPr lvl="1"/>
            <a:r>
              <a:rPr lang="en-US" sz="2600" dirty="0"/>
              <a:t>Extract Method, to turn part of a larger method into a new method. By breaking down code in smaller pieces, it is more easily understandable. This is also applicable to functions.</a:t>
            </a:r>
          </a:p>
          <a:p>
            <a:r>
              <a:rPr lang="en-US" dirty="0"/>
              <a:t>I</a:t>
            </a:r>
            <a:r>
              <a:rPr lang="en-US" dirty="0" smtClean="0"/>
              <a:t>mproving </a:t>
            </a:r>
            <a:r>
              <a:rPr lang="en-US" dirty="0"/>
              <a:t>names and location of code</a:t>
            </a:r>
          </a:p>
          <a:p>
            <a:pPr lvl="1"/>
            <a:r>
              <a:rPr lang="en-US" sz="2600" dirty="0"/>
              <a:t>Move Method or Move Field – move to a more appropriate Class or source file</a:t>
            </a:r>
          </a:p>
          <a:p>
            <a:pPr lvl="1"/>
            <a:r>
              <a:rPr lang="en-US" sz="2600" dirty="0"/>
              <a:t>Rename Method or Rename Field – changing the name into a new one that better reveals its purpose</a:t>
            </a:r>
          </a:p>
          <a:p>
            <a:pPr lvl="1"/>
            <a:r>
              <a:rPr lang="en-US" sz="2600" dirty="0"/>
              <a:t>Pull Up – in OOP, move to a superclass</a:t>
            </a:r>
          </a:p>
          <a:p>
            <a:pPr lvl="1"/>
            <a:r>
              <a:rPr lang="en-US" sz="2600" dirty="0"/>
              <a:t>Push Down – in OOP, move to a subclass</a:t>
            </a:r>
          </a:p>
          <a:p>
            <a:endParaRPr lang="es-P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Tecnicas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353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no </a:t>
            </a:r>
            <a:r>
              <a:rPr lang="en-US" dirty="0" err="1" smtClean="0"/>
              <a:t>deberian</a:t>
            </a:r>
            <a:r>
              <a:rPr lang="en-US" dirty="0" smtClean="0"/>
              <a:t> </a:t>
            </a:r>
            <a:r>
              <a:rPr lang="en-US" dirty="0" err="1" smtClean="0"/>
              <a:t>quedar</a:t>
            </a:r>
            <a:r>
              <a:rPr lang="en-US" dirty="0" smtClean="0"/>
              <a:t> </a:t>
            </a:r>
            <a:r>
              <a:rPr lang="en-US" dirty="0" err="1" smtClean="0"/>
              <a:t>lecciones</a:t>
            </a:r>
            <a:endParaRPr lang="en-US" dirty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Lee lo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docs.python.org/2/library/unittest.html</a:t>
            </a:r>
            <a:endParaRPr lang="en-US" dirty="0" smtClean="0"/>
          </a:p>
          <a:p>
            <a:pPr marL="457200" lvl="1" indent="0">
              <a:buNone/>
            </a:pPr>
            <a:endParaRPr lang="es-PR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11: </a:t>
            </a:r>
            <a:r>
              <a:rPr lang="es-PR" dirty="0" err="1" smtClean="0"/>
              <a:t>Refactorizacion</a:t>
            </a:r>
            <a:r>
              <a:rPr lang="es-PR" dirty="0" smtClean="0"/>
              <a:t> y</a:t>
            </a:r>
            <a:br>
              <a:rPr lang="es-PR" dirty="0" smtClean="0"/>
            </a:br>
            <a:r>
              <a:rPr lang="es-PR" dirty="0" smtClean="0"/>
              <a:t> </a:t>
            </a:r>
            <a:r>
              <a:rPr lang="es-PR" dirty="0" err="1" smtClean="0"/>
              <a:t>Unit</a:t>
            </a:r>
            <a:r>
              <a:rPr lang="es-PR" dirty="0" smtClean="0"/>
              <a:t> </a:t>
            </a:r>
            <a:r>
              <a:rPr lang="es-PR" dirty="0" err="1" smtClean="0"/>
              <a:t>Testing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Unit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Olores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tecnica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para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63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Automatizado</a:t>
            </a:r>
            <a:r>
              <a:rPr lang="en-US" dirty="0" smtClean="0"/>
              <a:t> hay </a:t>
            </a:r>
            <a:r>
              <a:rPr lang="en-US" dirty="0" err="1" smtClean="0"/>
              <a:t>librerias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codigos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. </a:t>
            </a:r>
            <a:r>
              <a:rPr lang="en-US" dirty="0" err="1" smtClean="0"/>
              <a:t>Hacerlo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regresion</a:t>
            </a:r>
            <a:r>
              <a:rPr lang="en-US" dirty="0" smtClean="0"/>
              <a:t> y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perder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¿Como se </a:t>
            </a:r>
            <a:r>
              <a:rPr lang="en-US" dirty="0" err="1" smtClean="0"/>
              <a:t>hace</a:t>
            </a:r>
            <a:r>
              <a:rPr lang="en-US" dirty="0" smtClean="0"/>
              <a:t>?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849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Encuentras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temprano</a:t>
            </a:r>
            <a:endParaRPr lang="en-US" dirty="0"/>
          </a:p>
          <a:p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aplicacion</a:t>
            </a:r>
            <a:endParaRPr lang="en-US" dirty="0"/>
          </a:p>
          <a:p>
            <a:r>
              <a:rPr lang="en-US" dirty="0" err="1" smtClean="0"/>
              <a:t>Simplifica</a:t>
            </a:r>
            <a:r>
              <a:rPr lang="en-US" dirty="0" smtClean="0"/>
              <a:t> </a:t>
            </a:r>
            <a:r>
              <a:rPr lang="en-US" dirty="0" err="1" smtClean="0"/>
              <a:t>integracion</a:t>
            </a:r>
            <a:endParaRPr lang="en-US" dirty="0"/>
          </a:p>
          <a:p>
            <a:r>
              <a:rPr lang="en-US" dirty="0" err="1" smtClean="0"/>
              <a:t>Sirve</a:t>
            </a:r>
            <a:r>
              <a:rPr lang="en-US" dirty="0" smtClean="0"/>
              <a:t> de </a:t>
            </a:r>
            <a:r>
              <a:rPr lang="en-US" dirty="0" err="1" smtClean="0"/>
              <a:t>documentacion</a:t>
            </a:r>
            <a:endParaRPr lang="en-US" dirty="0"/>
          </a:p>
          <a:p>
            <a:r>
              <a:rPr lang="en-US" dirty="0" err="1" smtClean="0"/>
              <a:t>Diseño</a:t>
            </a:r>
            <a:endParaRPr lang="es-P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43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8600"/>
            <a:ext cx="6347714" cy="647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PR" dirty="0" err="1"/>
              <a:t>import</a:t>
            </a:r>
            <a:r>
              <a:rPr lang="es-PR" dirty="0"/>
              <a:t> </a:t>
            </a:r>
            <a:r>
              <a:rPr lang="es-PR" dirty="0" err="1"/>
              <a:t>random</a:t>
            </a:r>
            <a:endParaRPr lang="es-PR" dirty="0"/>
          </a:p>
          <a:p>
            <a:pPr marL="0" indent="0">
              <a:buNone/>
            </a:pPr>
            <a:r>
              <a:rPr lang="es-PR" dirty="0" err="1"/>
              <a:t>import</a:t>
            </a:r>
            <a:r>
              <a:rPr lang="es-PR" dirty="0"/>
              <a:t> </a:t>
            </a:r>
            <a:r>
              <a:rPr lang="es-PR" dirty="0" err="1"/>
              <a:t>unittest</a:t>
            </a:r>
            <a:endParaRPr lang="es-PR" dirty="0"/>
          </a:p>
          <a:p>
            <a:pPr marL="0" indent="0">
              <a:buNone/>
            </a:pPr>
            <a:r>
              <a:rPr lang="es-PR" dirty="0" err="1" smtClean="0"/>
              <a:t>class</a:t>
            </a:r>
            <a:r>
              <a:rPr lang="es-PR" dirty="0" smtClean="0"/>
              <a:t> </a:t>
            </a:r>
            <a:r>
              <a:rPr lang="es-PR" dirty="0" err="1"/>
              <a:t>TestSequenceFunctions</a:t>
            </a:r>
            <a:r>
              <a:rPr lang="es-PR" dirty="0"/>
              <a:t>(</a:t>
            </a:r>
            <a:r>
              <a:rPr lang="es-PR" dirty="0" err="1"/>
              <a:t>unittest.TestCase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 smtClean="0"/>
              <a:t>    </a:t>
            </a:r>
            <a:r>
              <a:rPr lang="es-PR" dirty="0" err="1"/>
              <a:t>def</a:t>
            </a:r>
            <a:r>
              <a:rPr lang="es-PR" dirty="0"/>
              <a:t> </a:t>
            </a:r>
            <a:r>
              <a:rPr lang="es-PR" dirty="0" err="1"/>
              <a:t>setUp</a:t>
            </a:r>
            <a:r>
              <a:rPr lang="es-PR" dirty="0"/>
              <a:t>(</a:t>
            </a:r>
            <a:r>
              <a:rPr lang="es-PR" dirty="0" err="1"/>
              <a:t>self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("</a:t>
            </a:r>
            <a:r>
              <a:rPr lang="es-PR" dirty="0" err="1"/>
              <a:t>setup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self.seq</a:t>
            </a:r>
            <a:r>
              <a:rPr lang="es-PR" dirty="0"/>
              <a:t> = </a:t>
            </a:r>
            <a:r>
              <a:rPr lang="es-PR" dirty="0" err="1"/>
              <a:t>range</a:t>
            </a:r>
            <a:r>
              <a:rPr lang="es-PR" dirty="0"/>
              <a:t>(10)</a:t>
            </a:r>
          </a:p>
          <a:p>
            <a:pPr marL="0" indent="0">
              <a:buNone/>
            </a:pPr>
            <a:r>
              <a:rPr lang="es-PR" dirty="0" smtClean="0"/>
              <a:t>    </a:t>
            </a:r>
            <a:r>
              <a:rPr lang="es-PR" dirty="0" err="1"/>
              <a:t>def</a:t>
            </a:r>
            <a:r>
              <a:rPr lang="es-PR" dirty="0"/>
              <a:t> </a:t>
            </a:r>
            <a:r>
              <a:rPr lang="es-PR" dirty="0" err="1"/>
              <a:t>test_shuffle</a:t>
            </a:r>
            <a:r>
              <a:rPr lang="es-PR" dirty="0"/>
              <a:t>(</a:t>
            </a:r>
            <a:r>
              <a:rPr lang="es-PR" dirty="0" err="1"/>
              <a:t>self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/>
              <a:t>        # </a:t>
            </a:r>
            <a:r>
              <a:rPr lang="es-PR" dirty="0" err="1"/>
              <a:t>make</a:t>
            </a:r>
            <a:r>
              <a:rPr lang="es-PR" dirty="0"/>
              <a:t> </a:t>
            </a:r>
            <a:r>
              <a:rPr lang="es-PR" dirty="0" err="1"/>
              <a:t>sure</a:t>
            </a:r>
            <a:r>
              <a:rPr lang="es-PR" dirty="0"/>
              <a:t> </a:t>
            </a:r>
            <a:r>
              <a:rPr lang="es-PR" dirty="0" err="1"/>
              <a:t>the</a:t>
            </a:r>
            <a:r>
              <a:rPr lang="es-PR" dirty="0"/>
              <a:t> </a:t>
            </a:r>
            <a:r>
              <a:rPr lang="es-PR" dirty="0" err="1"/>
              <a:t>shuffled</a:t>
            </a:r>
            <a:r>
              <a:rPr lang="es-PR" dirty="0"/>
              <a:t> </a:t>
            </a:r>
            <a:r>
              <a:rPr lang="es-PR" dirty="0" err="1"/>
              <a:t>sequence</a:t>
            </a:r>
            <a:r>
              <a:rPr lang="es-PR" dirty="0"/>
              <a:t> </a:t>
            </a:r>
            <a:r>
              <a:rPr lang="es-PR" dirty="0" err="1"/>
              <a:t>does</a:t>
            </a:r>
            <a:r>
              <a:rPr lang="es-PR" dirty="0"/>
              <a:t> </a:t>
            </a:r>
            <a:r>
              <a:rPr lang="es-PR" dirty="0" err="1"/>
              <a:t>not</a:t>
            </a:r>
            <a:r>
              <a:rPr lang="es-PR" dirty="0"/>
              <a:t> lose </a:t>
            </a:r>
            <a:r>
              <a:rPr lang="es-PR" dirty="0" err="1"/>
              <a:t>any</a:t>
            </a:r>
            <a:r>
              <a:rPr lang="es-PR" dirty="0"/>
              <a:t> </a:t>
            </a:r>
            <a:r>
              <a:rPr lang="es-PR" dirty="0" err="1"/>
              <a:t>elements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("</a:t>
            </a:r>
            <a:r>
              <a:rPr lang="es-PR" dirty="0" err="1"/>
              <a:t>shuffle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random.shuffle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self.seq.sort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self.assertNotEqual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, </a:t>
            </a:r>
            <a:r>
              <a:rPr lang="es-PR" dirty="0" err="1"/>
              <a:t>range</a:t>
            </a:r>
            <a:r>
              <a:rPr lang="es-PR" dirty="0"/>
              <a:t>(10))</a:t>
            </a:r>
          </a:p>
          <a:p>
            <a:pPr marL="0" indent="0">
              <a:buNone/>
            </a:pPr>
            <a:r>
              <a:rPr lang="es-PR" dirty="0"/>
              <a:t>        #</a:t>
            </a:r>
            <a:r>
              <a:rPr lang="es-PR" dirty="0" err="1"/>
              <a:t>assertEqual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, </a:t>
            </a:r>
            <a:r>
              <a:rPr lang="es-PR" dirty="0" err="1"/>
              <a:t>range</a:t>
            </a:r>
            <a:r>
              <a:rPr lang="es-PR" dirty="0"/>
              <a:t>(10))</a:t>
            </a:r>
          </a:p>
          <a:p>
            <a:pPr marL="0" indent="0">
              <a:buNone/>
            </a:pPr>
            <a:r>
              <a:rPr lang="es-PR" dirty="0" smtClean="0"/>
              <a:t>        </a:t>
            </a:r>
            <a:r>
              <a:rPr lang="es-PR" dirty="0"/>
              <a:t># </a:t>
            </a:r>
            <a:r>
              <a:rPr lang="es-PR" dirty="0" err="1"/>
              <a:t>should</a:t>
            </a:r>
            <a:r>
              <a:rPr lang="es-PR" dirty="0"/>
              <a:t> </a:t>
            </a:r>
            <a:r>
              <a:rPr lang="es-PR" dirty="0" err="1"/>
              <a:t>raise</a:t>
            </a:r>
            <a:r>
              <a:rPr lang="es-PR" dirty="0"/>
              <a:t> </a:t>
            </a:r>
            <a:r>
              <a:rPr lang="es-PR" dirty="0" err="1"/>
              <a:t>an</a:t>
            </a:r>
            <a:r>
              <a:rPr lang="es-PR" dirty="0"/>
              <a:t> </a:t>
            </a:r>
            <a:r>
              <a:rPr lang="es-PR" dirty="0" err="1"/>
              <a:t>exception</a:t>
            </a:r>
            <a:r>
              <a:rPr lang="es-PR" dirty="0"/>
              <a:t> </a:t>
            </a:r>
            <a:r>
              <a:rPr lang="es-PR" dirty="0" err="1"/>
              <a:t>for</a:t>
            </a:r>
            <a:r>
              <a:rPr lang="es-PR" dirty="0"/>
              <a:t> </a:t>
            </a:r>
            <a:r>
              <a:rPr lang="es-PR" dirty="0" err="1"/>
              <a:t>an</a:t>
            </a:r>
            <a:r>
              <a:rPr lang="es-PR" dirty="0"/>
              <a:t> </a:t>
            </a:r>
            <a:r>
              <a:rPr lang="es-PR" dirty="0" err="1"/>
              <a:t>immutable</a:t>
            </a:r>
            <a:r>
              <a:rPr lang="es-PR" dirty="0"/>
              <a:t> </a:t>
            </a:r>
            <a:r>
              <a:rPr lang="es-PR" dirty="0" err="1"/>
              <a:t>sequence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self.assertRaises</a:t>
            </a:r>
            <a:r>
              <a:rPr lang="es-PR" dirty="0"/>
              <a:t>(</a:t>
            </a:r>
            <a:r>
              <a:rPr lang="es-PR" dirty="0" err="1"/>
              <a:t>TypeError</a:t>
            </a:r>
            <a:r>
              <a:rPr lang="es-PR" dirty="0"/>
              <a:t>, </a:t>
            </a:r>
            <a:r>
              <a:rPr lang="es-PR" dirty="0" err="1"/>
              <a:t>random.shuffle</a:t>
            </a:r>
            <a:r>
              <a:rPr lang="es-PR" dirty="0"/>
              <a:t>, (1,2,3))</a:t>
            </a:r>
          </a:p>
          <a:p>
            <a:pPr marL="0" indent="0">
              <a:buNone/>
            </a:pPr>
            <a:r>
              <a:rPr lang="es-PR" dirty="0" smtClean="0"/>
              <a:t>    </a:t>
            </a:r>
            <a:r>
              <a:rPr lang="es-PR" dirty="0" err="1"/>
              <a:t>def</a:t>
            </a:r>
            <a:r>
              <a:rPr lang="es-PR" dirty="0"/>
              <a:t> </a:t>
            </a:r>
            <a:r>
              <a:rPr lang="es-PR" dirty="0" err="1"/>
              <a:t>test_choice</a:t>
            </a:r>
            <a:r>
              <a:rPr lang="es-PR" dirty="0"/>
              <a:t>(</a:t>
            </a:r>
            <a:r>
              <a:rPr lang="es-PR" dirty="0" err="1"/>
              <a:t>self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("</a:t>
            </a:r>
            <a:r>
              <a:rPr lang="es-PR" dirty="0" err="1"/>
              <a:t>choice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element</a:t>
            </a:r>
            <a:r>
              <a:rPr lang="es-PR" dirty="0"/>
              <a:t> = </a:t>
            </a:r>
            <a:r>
              <a:rPr lang="es-PR" dirty="0" err="1"/>
              <a:t>random.choice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self.assertTrue</a:t>
            </a:r>
            <a:r>
              <a:rPr lang="es-PR" dirty="0"/>
              <a:t>(</a:t>
            </a:r>
            <a:r>
              <a:rPr lang="es-PR" dirty="0" err="1"/>
              <a:t>element</a:t>
            </a:r>
            <a:r>
              <a:rPr lang="es-PR" dirty="0"/>
              <a:t> in </a:t>
            </a:r>
            <a:r>
              <a:rPr lang="es-PR" dirty="0" err="1"/>
              <a:t>self.seq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 smtClean="0"/>
              <a:t>    </a:t>
            </a:r>
            <a:r>
              <a:rPr lang="es-PR" dirty="0" err="1"/>
              <a:t>def</a:t>
            </a:r>
            <a:r>
              <a:rPr lang="es-PR" dirty="0"/>
              <a:t> </a:t>
            </a:r>
            <a:r>
              <a:rPr lang="es-PR" dirty="0" err="1"/>
              <a:t>test_sample</a:t>
            </a:r>
            <a:r>
              <a:rPr lang="es-PR" dirty="0"/>
              <a:t>(</a:t>
            </a:r>
            <a:r>
              <a:rPr lang="es-PR" dirty="0" err="1"/>
              <a:t>self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("</a:t>
            </a:r>
            <a:r>
              <a:rPr lang="es-PR" dirty="0" err="1"/>
              <a:t>sample</a:t>
            </a:r>
            <a:r>
              <a:rPr lang="es-PR" dirty="0"/>
              <a:t>")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with</a:t>
            </a:r>
            <a:r>
              <a:rPr lang="es-PR" dirty="0"/>
              <a:t> </a:t>
            </a:r>
            <a:r>
              <a:rPr lang="es-PR" dirty="0" err="1"/>
              <a:t>self.assertRaises</a:t>
            </a:r>
            <a:r>
              <a:rPr lang="es-PR" dirty="0"/>
              <a:t>(</a:t>
            </a:r>
            <a:r>
              <a:rPr lang="es-PR" dirty="0" err="1"/>
              <a:t>ValueError</a:t>
            </a:r>
            <a:r>
              <a:rPr lang="es-PR" dirty="0"/>
              <a:t>):</a:t>
            </a:r>
          </a:p>
          <a:p>
            <a:pPr marL="0" indent="0">
              <a:buNone/>
            </a:pPr>
            <a:r>
              <a:rPr lang="es-PR" dirty="0"/>
              <a:t>            </a:t>
            </a:r>
            <a:r>
              <a:rPr lang="es-PR" dirty="0" err="1"/>
              <a:t>random.sample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, 20)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for</a:t>
            </a:r>
            <a:r>
              <a:rPr lang="es-PR" dirty="0"/>
              <a:t> </a:t>
            </a:r>
            <a:r>
              <a:rPr lang="es-PR" dirty="0" err="1"/>
              <a:t>element</a:t>
            </a:r>
            <a:r>
              <a:rPr lang="es-PR" dirty="0"/>
              <a:t> in </a:t>
            </a:r>
            <a:r>
              <a:rPr lang="es-PR" dirty="0" err="1"/>
              <a:t>random.sample</a:t>
            </a:r>
            <a:r>
              <a:rPr lang="es-PR" dirty="0"/>
              <a:t>(</a:t>
            </a:r>
            <a:r>
              <a:rPr lang="es-PR" dirty="0" err="1"/>
              <a:t>self.seq</a:t>
            </a:r>
            <a:r>
              <a:rPr lang="es-PR" dirty="0"/>
              <a:t>, 5):</a:t>
            </a:r>
          </a:p>
          <a:p>
            <a:pPr marL="0" indent="0">
              <a:buNone/>
            </a:pPr>
            <a:r>
              <a:rPr lang="es-PR" dirty="0"/>
              <a:t>            </a:t>
            </a:r>
            <a:r>
              <a:rPr lang="es-PR" dirty="0" err="1"/>
              <a:t>self.assertTrue</a:t>
            </a:r>
            <a:r>
              <a:rPr lang="es-PR" dirty="0"/>
              <a:t>(</a:t>
            </a:r>
            <a:r>
              <a:rPr lang="es-PR" dirty="0" err="1"/>
              <a:t>element</a:t>
            </a:r>
            <a:r>
              <a:rPr lang="es-PR" dirty="0"/>
              <a:t> in </a:t>
            </a:r>
            <a:r>
              <a:rPr lang="es-PR" dirty="0" err="1"/>
              <a:t>self.seq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 err="1" smtClean="0"/>
              <a:t>if</a:t>
            </a:r>
            <a:r>
              <a:rPr lang="es-PR" dirty="0" smtClean="0"/>
              <a:t> </a:t>
            </a:r>
            <a:r>
              <a:rPr lang="es-PR" dirty="0"/>
              <a:t>__</a:t>
            </a:r>
            <a:r>
              <a:rPr lang="es-PR" dirty="0" err="1"/>
              <a:t>name</a:t>
            </a:r>
            <a:r>
              <a:rPr lang="es-PR" dirty="0"/>
              <a:t>__ == '__</a:t>
            </a:r>
            <a:r>
              <a:rPr lang="es-PR" dirty="0" err="1"/>
              <a:t>main</a:t>
            </a:r>
            <a:r>
              <a:rPr lang="es-PR" dirty="0"/>
              <a:t>__':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unittest.main</a:t>
            </a:r>
            <a:r>
              <a:rPr lang="es-P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979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tecnica</a:t>
            </a:r>
            <a:r>
              <a:rPr lang="en-US" dirty="0" smtClean="0"/>
              <a:t> </a:t>
            </a:r>
            <a:r>
              <a:rPr lang="en-US" dirty="0" err="1" smtClean="0"/>
              <a:t>disciplinada</a:t>
            </a:r>
            <a:r>
              <a:rPr lang="en-US" dirty="0" smtClean="0"/>
              <a:t> para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interior sin </a:t>
            </a:r>
            <a:r>
              <a:rPr lang="en-US" dirty="0" err="1" smtClean="0"/>
              <a:t>cambiar</a:t>
            </a:r>
            <a:r>
              <a:rPr lang="en-US" dirty="0" smtClean="0"/>
              <a:t> la forma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comporta</a:t>
            </a:r>
            <a:r>
              <a:rPr lang="en-US" dirty="0" smtClean="0"/>
              <a:t> al exterior.</a:t>
            </a:r>
          </a:p>
          <a:p>
            <a:r>
              <a:rPr lang="en-US" dirty="0" smtClean="0"/>
              <a:t>El primer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asegurarte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unit test para el </a:t>
            </a:r>
            <a:r>
              <a:rPr lang="en-US" dirty="0" err="1" smtClean="0"/>
              <a:t>componente</a:t>
            </a:r>
            <a:r>
              <a:rPr lang="en-US" dirty="0" smtClean="0"/>
              <a:t>.</a:t>
            </a:r>
            <a:endParaRPr lang="es-P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Refactorizar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74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Olores</a:t>
            </a:r>
            <a:r>
              <a:rPr lang="en-US" dirty="0" smtClean="0"/>
              <a:t> son </a:t>
            </a:r>
            <a:r>
              <a:rPr lang="en-US" dirty="0" err="1" smtClean="0"/>
              <a:t>pieza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viendolos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dejan</a:t>
            </a:r>
            <a:r>
              <a:rPr lang="en-US" dirty="0" smtClean="0"/>
              <a:t> saber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mejoras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Hay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para </a:t>
            </a:r>
            <a:r>
              <a:rPr lang="en-US" dirty="0" err="1" smtClean="0"/>
              <a:t>corregir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deficiencias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Olores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665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endParaRPr lang="en-US" dirty="0" smtClean="0"/>
          </a:p>
          <a:p>
            <a:pPr lvl="1"/>
            <a:r>
              <a:rPr lang="en-US" dirty="0" err="1" smtClean="0"/>
              <a:t>Piezas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endParaRPr lang="en-US" dirty="0" smtClean="0"/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resuelven</a:t>
            </a:r>
            <a:r>
              <a:rPr lang="en-US" dirty="0" smtClean="0"/>
              <a:t> con </a:t>
            </a:r>
            <a:r>
              <a:rPr lang="en-US" dirty="0" err="1" smtClean="0"/>
              <a:t>extraer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endParaRPr lang="en-US" dirty="0" smtClean="0"/>
          </a:p>
          <a:p>
            <a:pPr lvl="3"/>
            <a:r>
              <a:rPr lang="en-US" dirty="0" smtClean="0"/>
              <a:t>Se </a:t>
            </a:r>
            <a:r>
              <a:rPr lang="en-US" dirty="0" err="1" smtClean="0"/>
              <a:t>coge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y se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lo de la </a:t>
            </a:r>
            <a:r>
              <a:rPr lang="en-US" dirty="0" err="1" smtClean="0"/>
              <a:t>duplicacion</a:t>
            </a:r>
            <a:r>
              <a:rPr lang="en-US" dirty="0" smtClean="0"/>
              <a:t> y se llama de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67330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15848</TotalTime>
  <Words>776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Curso de Introducción a Python</vt:lpstr>
      <vt:lpstr>Clase 11: Refactorizacion y  Unit Testing</vt:lpstr>
      <vt:lpstr>Unit Testing</vt:lpstr>
      <vt:lpstr>¿Como se hace?</vt:lpstr>
      <vt:lpstr>Beneficios</vt:lpstr>
      <vt:lpstr>PowerPoint Presentation</vt:lpstr>
      <vt:lpstr>Refactorizar</vt:lpstr>
      <vt:lpstr>Olores</vt:lpstr>
      <vt:lpstr>Ejemplos</vt:lpstr>
      <vt:lpstr>Ejemplos</vt:lpstr>
      <vt:lpstr>Otros Olores</vt:lpstr>
      <vt:lpstr>Tecnicas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120</cp:revision>
  <dcterms:created xsi:type="dcterms:W3CDTF">2013-01-06T20:57:13Z</dcterms:created>
  <dcterms:modified xsi:type="dcterms:W3CDTF">2015-01-27T00:35:31Z</dcterms:modified>
</cp:coreProperties>
</file>