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.html" TargetMode="External"/><Relationship Id="rId2" Type="http://schemas.openxmlformats.org/officeDocument/2006/relationships/hyperlink" Target="http://docs.python.org/3.1/library/http.cli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1/library/urllib.reques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web request they are the following</a:t>
            </a:r>
            <a:br>
              <a:rPr lang="en-US" dirty="0" smtClean="0"/>
            </a:br>
            <a:r>
              <a:rPr lang="en-US" dirty="0" err="1">
                <a:hlinkClick r:id="rId2"/>
              </a:rPr>
              <a:t>http.client</a:t>
            </a:r>
            <a:r>
              <a:rPr lang="en-US" dirty="0"/>
              <a:t> is a low-level library that implements </a:t>
            </a:r>
            <a:r>
              <a:rPr lang="en-US" dirty="0">
                <a:hlinkClick r:id="rId3"/>
              </a:rPr>
              <a:t>RFC 2616</a:t>
            </a:r>
            <a:r>
              <a:rPr lang="en-US" dirty="0"/>
              <a:t>, the HTTP protocol. </a:t>
            </a:r>
          </a:p>
          <a:p>
            <a:r>
              <a:rPr lang="en-US" dirty="0" err="1">
                <a:hlinkClick r:id="rId4"/>
              </a:rPr>
              <a:t>urllib.request</a:t>
            </a:r>
            <a:r>
              <a:rPr lang="en-US" dirty="0"/>
              <a:t> is an abstraction layer built on top of </a:t>
            </a:r>
            <a:r>
              <a:rPr lang="en-US" dirty="0" err="1"/>
              <a:t>http.client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library got the basics for getting information from the internet.</a:t>
            </a:r>
          </a:p>
          <a:p>
            <a:r>
              <a:rPr lang="en-US" dirty="0" smtClean="0"/>
              <a:t>But the recommended is httplib2 since the above does not follow headers or compresses request.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simple hit a </a:t>
            </a:r>
            <a:r>
              <a:rPr lang="en-US" dirty="0" err="1" smtClean="0"/>
              <a:t>subreddit</a:t>
            </a:r>
            <a:r>
              <a:rPr lang="en-US" dirty="0" smtClean="0"/>
              <a:t> every 30 </a:t>
            </a:r>
            <a:r>
              <a:rPr lang="en-US" dirty="0" err="1" smtClean="0"/>
              <a:t>secs</a:t>
            </a:r>
            <a:r>
              <a:rPr lang="en-US" dirty="0" smtClean="0"/>
              <a:t> and show the titles in the console.</a:t>
            </a:r>
          </a:p>
          <a:p>
            <a:pPr lvl="1"/>
            <a:r>
              <a:rPr lang="en-US" dirty="0" smtClean="0"/>
              <a:t>Parts</a:t>
            </a:r>
          </a:p>
          <a:p>
            <a:pPr lvl="2"/>
            <a:r>
              <a:rPr lang="en-US" dirty="0" smtClean="0"/>
              <a:t>Polling Loop</a:t>
            </a:r>
          </a:p>
          <a:p>
            <a:pPr lvl="2"/>
            <a:r>
              <a:rPr lang="en-US" dirty="0" smtClean="0"/>
              <a:t>Extracting the request ( You can do this to get r/</a:t>
            </a:r>
            <a:r>
              <a:rPr lang="en-US" dirty="0" err="1" smtClean="0"/>
              <a:t>seattle</a:t>
            </a:r>
            <a:r>
              <a:rPr lang="en-US" dirty="0" smtClean="0"/>
              <a:t> on </a:t>
            </a:r>
            <a:r>
              <a:rPr lang="en-US" dirty="0" err="1" smtClean="0"/>
              <a:t>json</a:t>
            </a:r>
            <a:r>
              <a:rPr lang="en-US" dirty="0"/>
              <a:t> reddit.com/r/</a:t>
            </a:r>
            <a:r>
              <a:rPr lang="en-US" dirty="0" err="1"/>
              <a:t>seattle</a:t>
            </a:r>
            <a:r>
              <a:rPr lang="en-US" dirty="0"/>
              <a:t>/.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Using simple </a:t>
            </a:r>
            <a:r>
              <a:rPr lang="en-US" dirty="0" err="1" smtClean="0"/>
              <a:t>json</a:t>
            </a:r>
            <a:r>
              <a:rPr lang="en-US" dirty="0" smtClean="0"/>
              <a:t> to find the titles and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2"/>
            <a:r>
              <a:rPr lang="en-US" dirty="0" smtClean="0"/>
              <a:t>Lets do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 small application that polls </a:t>
            </a:r>
            <a:r>
              <a:rPr lang="en-US" dirty="0" err="1" smtClean="0"/>
              <a:t>reddit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sencillos</a:t>
            </a:r>
            <a:endParaRPr lang="en-US" dirty="0" smtClean="0"/>
          </a:p>
          <a:p>
            <a:r>
              <a:rPr lang="en-US" dirty="0" err="1" smtClean="0"/>
              <a:t>Practicar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Proximo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5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s-PR" dirty="0" smtClean="0"/>
              <a:t>Clase 12: </a:t>
            </a:r>
            <a:r>
              <a:rPr lang="es-PR" dirty="0" err="1" smtClean="0"/>
              <a:t>Topicos</a:t>
            </a:r>
            <a:r>
              <a:rPr lang="es-PR" dirty="0" smtClean="0"/>
              <a:t> especiales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Serializacion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Web Services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diseñado</a:t>
            </a:r>
            <a:r>
              <a:rPr lang="en-US" dirty="0" smtClean="0"/>
              <a:t> para </a:t>
            </a:r>
            <a:r>
              <a:rPr lang="en-US" dirty="0" err="1" smtClean="0"/>
              <a:t>transportar</a:t>
            </a:r>
            <a:r>
              <a:rPr lang="en-US" dirty="0" smtClean="0"/>
              <a:t> y </a:t>
            </a:r>
            <a:r>
              <a:rPr lang="en-US" dirty="0" err="1" smtClean="0"/>
              <a:t>guardar</a:t>
            </a:r>
            <a:r>
              <a:rPr lang="en-US" dirty="0" smtClean="0"/>
              <a:t> data</a:t>
            </a:r>
            <a:endParaRPr lang="en-US" dirty="0" smtClean="0"/>
          </a:p>
          <a:p>
            <a:r>
              <a:rPr lang="en-US" dirty="0"/>
              <a:t>XML </a:t>
            </a:r>
            <a:r>
              <a:rPr lang="en-US" dirty="0" err="1" smtClean="0"/>
              <a:t>siglas</a:t>
            </a:r>
            <a:r>
              <a:rPr lang="en-US" dirty="0" smtClean="0"/>
              <a:t> para </a:t>
            </a:r>
            <a:r>
              <a:rPr lang="en-US" dirty="0" err="1"/>
              <a:t>EXtensible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</a:p>
          <a:p>
            <a:r>
              <a:rPr lang="en-US" dirty="0" err="1" smtClean="0"/>
              <a:t>Lenguaje</a:t>
            </a:r>
            <a:r>
              <a:rPr lang="en-US" dirty="0" smtClean="0"/>
              <a:t> descriptive de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indicacion</a:t>
            </a:r>
            <a:r>
              <a:rPr lang="en-US" dirty="0" smtClean="0"/>
              <a:t> del UI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smtClean="0"/>
              <a:t>- &gt; </a:t>
            </a:r>
            <a:r>
              <a:rPr lang="en-US" dirty="0" smtClean="0"/>
              <a:t>Son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tag</a:t>
            </a:r>
            <a:endParaRPr lang="en-US" dirty="0" smtClean="0"/>
          </a:p>
          <a:p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smtClean="0"/>
              <a:t>- &gt; </a:t>
            </a:r>
            <a:r>
              <a:rPr lang="en-US" dirty="0" err="1" smtClean="0"/>
              <a:t>propiedades</a:t>
            </a:r>
            <a:r>
              <a:rPr lang="en-US" dirty="0" smtClean="0"/>
              <a:t> de un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 smtClean="0"/>
              <a:t>-&gt; </a:t>
            </a:r>
            <a:r>
              <a:rPr lang="en-US" dirty="0" err="1" smtClean="0"/>
              <a:t>Contenido</a:t>
            </a:r>
            <a:r>
              <a:rPr lang="en-US" dirty="0" smtClean="0"/>
              <a:t> data al final de un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&lt;Library&gt;</a:t>
            </a:r>
          </a:p>
          <a:p>
            <a:r>
              <a:rPr lang="en-US" dirty="0" smtClean="0"/>
              <a:t>&lt;Book </a:t>
            </a:r>
            <a:r>
              <a:rPr lang="en-US" dirty="0" err="1" smtClean="0"/>
              <a:t>datePublished</a:t>
            </a:r>
            <a:r>
              <a:rPr lang="en-US" dirty="0" smtClean="0"/>
              <a:t>=“2/2/2016”&gt;</a:t>
            </a:r>
          </a:p>
          <a:p>
            <a:r>
              <a:rPr lang="en-US" dirty="0" smtClean="0"/>
              <a:t>&lt;Title&gt;The book&lt;/Title&gt;</a:t>
            </a:r>
          </a:p>
          <a:p>
            <a:r>
              <a:rPr lang="en-US" dirty="0" smtClean="0"/>
              <a:t>&lt;Author&gt; John Smith &lt;/Author&gt;</a:t>
            </a:r>
          </a:p>
          <a:p>
            <a:r>
              <a:rPr lang="en-US" dirty="0" smtClean="0"/>
              <a:t>&lt;/Book&gt;</a:t>
            </a:r>
          </a:p>
          <a:p>
            <a:r>
              <a:rPr lang="en-US" dirty="0" smtClean="0"/>
              <a:t>&lt;/Library&gt;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r>
              <a:rPr lang="en-US" dirty="0" smtClean="0"/>
              <a:t> de un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1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Situaciones</a:t>
            </a:r>
            <a:r>
              <a:rPr lang="en-US" dirty="0" smtClean="0"/>
              <a:t> </a:t>
            </a:r>
            <a:r>
              <a:rPr lang="en-US" dirty="0" err="1" smtClean="0"/>
              <a:t>Conectadas</a:t>
            </a:r>
            <a:r>
              <a:rPr lang="en-US" dirty="0" smtClean="0"/>
              <a:t>(Sax </a:t>
            </a:r>
            <a:r>
              <a:rPr lang="en-US" dirty="0" smtClean="0"/>
              <a:t>parser)</a:t>
            </a:r>
          </a:p>
          <a:p>
            <a:pPr lvl="1"/>
            <a:r>
              <a:rPr lang="en-US" dirty="0"/>
              <a:t>package </a:t>
            </a:r>
            <a:r>
              <a:rPr lang="en-US" dirty="0" err="1"/>
              <a:t>xml.sax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validar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un schema sea </a:t>
            </a:r>
            <a:r>
              <a:rPr lang="en-US" dirty="0" err="1" smtClean="0"/>
              <a:t>correcta</a:t>
            </a:r>
            <a:endParaRPr lang="en-US" dirty="0" smtClean="0"/>
          </a:p>
          <a:p>
            <a:pPr lvl="1"/>
            <a:r>
              <a:rPr lang="en-US" dirty="0" smtClean="0"/>
              <a:t>Package is </a:t>
            </a:r>
            <a:r>
              <a:rPr lang="en-US" dirty="0" err="1" smtClean="0"/>
              <a:t>xml.dom</a:t>
            </a:r>
            <a:endParaRPr lang="en-US" dirty="0"/>
          </a:p>
          <a:p>
            <a:r>
              <a:rPr lang="en-US" dirty="0" err="1" smtClean="0"/>
              <a:t>Escenarios</a:t>
            </a:r>
            <a:r>
              <a:rPr lang="en-US" dirty="0" smtClean="0"/>
              <a:t> </a:t>
            </a:r>
            <a:r>
              <a:rPr lang="en-US" dirty="0" err="1" smtClean="0"/>
              <a:t>sencillos</a:t>
            </a:r>
            <a:endParaRPr lang="en-US" dirty="0" smtClean="0"/>
          </a:p>
          <a:p>
            <a:pPr lvl="1"/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 smtClean="0"/>
              <a:t>xmllib</a:t>
            </a:r>
            <a:endParaRPr lang="en-US" dirty="0" smtClean="0"/>
          </a:p>
          <a:p>
            <a:r>
              <a:rPr lang="en-US" dirty="0" smtClean="0"/>
              <a:t>Ultimo </a:t>
            </a:r>
            <a:r>
              <a:rPr lang="en-US" dirty="0" smtClean="0"/>
              <a:t>Element Tree 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el archive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 smtClean="0"/>
              <a:t> un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convierte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a un archive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disco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la forma mas </a:t>
            </a:r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aplicacion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Deseriliazacion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inverso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Pickle</a:t>
            </a:r>
          </a:p>
          <a:p>
            <a:pPr lvl="1"/>
            <a:r>
              <a:rPr lang="en-US" dirty="0" err="1" smtClean="0"/>
              <a:t>Serializa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python al file.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hablamos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par de </a:t>
            </a:r>
            <a:r>
              <a:rPr lang="en-US" dirty="0" err="1" smtClean="0"/>
              <a:t>minutos</a:t>
            </a:r>
            <a:endParaRPr lang="en-US" dirty="0" smtClean="0"/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Popular multiples </a:t>
            </a:r>
            <a:r>
              <a:rPr lang="en-US" dirty="0" err="1" smtClean="0"/>
              <a:t>webservices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</a:t>
            </a:r>
            <a:r>
              <a:rPr lang="en-US" dirty="0" err="1" smtClean="0"/>
              <a:t>pciones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 </a:t>
            </a:r>
            <a:r>
              <a:rPr lang="en-US" dirty="0" smtClean="0"/>
              <a:t>= Serializing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smtClean="0"/>
              <a:t>= </a:t>
            </a:r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Terminos</a:t>
            </a:r>
            <a:r>
              <a:rPr lang="en-US" dirty="0" smtClean="0"/>
              <a:t> </a:t>
            </a:r>
            <a:r>
              <a:rPr lang="en-US" dirty="0" err="1" smtClean="0"/>
              <a:t>especificos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1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service</a:t>
            </a:r>
            <a:r>
              <a:rPr lang="en-US" dirty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codigos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web</a:t>
            </a:r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xml o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mayormente</a:t>
            </a:r>
            <a:r>
              <a:rPr lang="en-US" dirty="0" smtClean="0"/>
              <a:t> de forma de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51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15810</TotalTime>
  <Words>323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Curso de Introducción a Python</vt:lpstr>
      <vt:lpstr>Clase 12: Topicos especiales</vt:lpstr>
      <vt:lpstr>Xml</vt:lpstr>
      <vt:lpstr>Partes de un XML</vt:lpstr>
      <vt:lpstr>Formas de Usar XML</vt:lpstr>
      <vt:lpstr>Serializacion</vt:lpstr>
      <vt:lpstr>Opciones</vt:lpstr>
      <vt:lpstr>Terminos especificos en Python</vt:lpstr>
      <vt:lpstr>Web Services</vt:lpstr>
      <vt:lpstr>Python APIS </vt:lpstr>
      <vt:lpstr>Making a small application that polls reddit.</vt:lpstr>
      <vt:lpstr>Proximos pasos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120</cp:revision>
  <dcterms:created xsi:type="dcterms:W3CDTF">2013-01-06T20:57:13Z</dcterms:created>
  <dcterms:modified xsi:type="dcterms:W3CDTF">2015-02-02T23:07:14Z</dcterms:modified>
</cp:coreProperties>
</file>