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79" d="100"/>
          <a:sy n="79" d="100"/>
        </p:scale>
        <p:origin x="114" y="1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en/tracks/python" TargetMode="External"/><Relationship Id="rId2" Type="http://schemas.openxmlformats.org/officeDocument/2006/relationships/hyperlink" Target="http://getpython3.com/diveintopython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while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count = 0</a:t>
            </a:r>
          </a:p>
          <a:p>
            <a:pPr marL="109728" indent="0">
              <a:buNone/>
            </a:pPr>
            <a:r>
              <a:rPr lang="en-US" dirty="0"/>
              <a:t>while (count &lt; 100):</a:t>
            </a:r>
          </a:p>
          <a:p>
            <a:pPr marL="109728" indent="0">
              <a:buNone/>
            </a:pPr>
            <a:r>
              <a:rPr lang="en-US" dirty="0"/>
              <a:t>   print(count)</a:t>
            </a:r>
          </a:p>
          <a:p>
            <a:pPr marL="109728" indent="0">
              <a:buNone/>
            </a:pPr>
            <a:r>
              <a:rPr lang="en-US" dirty="0"/>
              <a:t>   count = count + 1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8410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For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fruits = ['banana', 'apple',  'mango']</a:t>
            </a:r>
          </a:p>
          <a:p>
            <a:pPr marL="109728" indent="0">
              <a:buNone/>
            </a:pPr>
            <a:r>
              <a:rPr lang="en-US" dirty="0" smtClean="0"/>
              <a:t>for </a:t>
            </a:r>
            <a:r>
              <a:rPr lang="en-US" dirty="0"/>
              <a:t>index in range(</a:t>
            </a:r>
            <a:r>
              <a:rPr lang="en-US" dirty="0" err="1"/>
              <a:t>len</a:t>
            </a:r>
            <a:r>
              <a:rPr lang="en-US" dirty="0"/>
              <a:t>(fruits)):</a:t>
            </a:r>
          </a:p>
          <a:p>
            <a:pPr marL="109728" indent="0">
              <a:buNone/>
            </a:pPr>
            <a:r>
              <a:rPr lang="en-US" dirty="0"/>
              <a:t>   print('Current fruit :', fruits[index])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3370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junto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¿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necesitamos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queremos</a:t>
            </a:r>
            <a:r>
              <a:rPr lang="en-US" sz="3200" dirty="0" smtClean="0"/>
              <a:t> </a:t>
            </a:r>
            <a:r>
              <a:rPr lang="en-US" sz="3200" dirty="0" err="1" smtClean="0"/>
              <a:t>hacer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aplicacion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sume</a:t>
            </a:r>
            <a:r>
              <a:rPr lang="en-US" sz="3200" dirty="0" smtClean="0"/>
              <a:t> el </a:t>
            </a:r>
            <a:r>
              <a:rPr lang="en-US" sz="3200" dirty="0" err="1" smtClean="0"/>
              <a:t>numero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se le de la </a:t>
            </a:r>
            <a:r>
              <a:rPr lang="en-US" sz="3200" dirty="0" err="1" smtClean="0"/>
              <a:t>consola</a:t>
            </a:r>
            <a:r>
              <a:rPr lang="en-US" sz="3200" dirty="0" smtClean="0"/>
              <a:t> y </a:t>
            </a:r>
            <a:r>
              <a:rPr lang="en-US" sz="3200" dirty="0" err="1" smtClean="0"/>
              <a:t>nos</a:t>
            </a:r>
            <a:r>
              <a:rPr lang="en-US" sz="3200" dirty="0" smtClean="0"/>
              <a:t> de el </a:t>
            </a:r>
            <a:r>
              <a:rPr lang="en-US" sz="3200" dirty="0" err="1" smtClean="0"/>
              <a:t>resultado</a:t>
            </a:r>
            <a:r>
              <a:rPr lang="en-US" sz="3200" dirty="0" smtClean="0"/>
              <a:t> </a:t>
            </a:r>
            <a:r>
              <a:rPr lang="en-US" sz="3200" dirty="0" err="1" smtClean="0"/>
              <a:t>cuando</a:t>
            </a:r>
            <a:r>
              <a:rPr lang="en-US" sz="3200" dirty="0" smtClean="0"/>
              <a:t> se le </a:t>
            </a:r>
            <a:r>
              <a:rPr lang="en-US" sz="3200" dirty="0" err="1" smtClean="0"/>
              <a:t>diga</a:t>
            </a:r>
            <a:r>
              <a:rPr lang="en-US" sz="3200" dirty="0" smtClean="0"/>
              <a:t> total?</a:t>
            </a:r>
            <a:endParaRPr lang="es-PR" sz="3200" dirty="0"/>
          </a:p>
        </p:txBody>
      </p:sp>
    </p:spTree>
    <p:extLst>
      <p:ext uri="{BB962C8B-B14F-4D97-AF65-F5344CB8AC3E}">
        <p14:creationId xmlns:p14="http://schemas.microsoft.com/office/powerpoint/2010/main" val="386037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Tomar</a:t>
            </a:r>
            <a:r>
              <a:rPr lang="en-US" dirty="0" smtClean="0"/>
              <a:t> valor de la </a:t>
            </a:r>
            <a:r>
              <a:rPr lang="en-US" dirty="0" err="1" smtClean="0"/>
              <a:t>consola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lo </a:t>
            </a:r>
            <a:r>
              <a:rPr lang="en-US" dirty="0" err="1" smtClean="0"/>
              <a:t>sumamos</a:t>
            </a:r>
            <a:r>
              <a:rPr lang="en-US" dirty="0" smtClean="0"/>
              <a:t> y </a:t>
            </a:r>
            <a:r>
              <a:rPr lang="en-US" dirty="0" err="1" smtClean="0"/>
              <a:t>volvemos</a:t>
            </a:r>
            <a:r>
              <a:rPr lang="en-US" dirty="0" smtClean="0"/>
              <a:t> a </a:t>
            </a:r>
            <a:r>
              <a:rPr lang="en-US" dirty="0" err="1" smtClean="0"/>
              <a:t>preguntar</a:t>
            </a:r>
            <a:endParaRPr lang="en-US" dirty="0" smtClean="0"/>
          </a:p>
          <a:p>
            <a:r>
              <a:rPr lang="en-US" dirty="0" smtClean="0"/>
              <a:t>Si No </a:t>
            </a:r>
            <a:r>
              <a:rPr lang="en-US" dirty="0" err="1" smtClean="0"/>
              <a:t>chequeamos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total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total </a:t>
            </a:r>
            <a:r>
              <a:rPr lang="en-US" dirty="0" err="1" smtClean="0"/>
              <a:t>imprimos</a:t>
            </a:r>
            <a:r>
              <a:rPr lang="en-US" dirty="0" smtClean="0"/>
              <a:t> el valor de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sumas</a:t>
            </a:r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7865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Solución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0"/>
            <a:ext cx="7086602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R" dirty="0"/>
              <a:t>#Alfredo Alvarez</a:t>
            </a:r>
          </a:p>
          <a:p>
            <a:pPr marL="0" indent="0">
              <a:buNone/>
            </a:pPr>
            <a:r>
              <a:rPr lang="es-PR" dirty="0"/>
              <a:t>#Ejemplo de un programa que usa condicionales y </a:t>
            </a:r>
            <a:r>
              <a:rPr lang="es-PR" dirty="0" err="1"/>
              <a:t>loops</a:t>
            </a:r>
            <a:endParaRPr lang="es-PR" dirty="0"/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 err="1"/>
              <a:t>ControlDeLoop</a:t>
            </a:r>
            <a:r>
              <a:rPr lang="es-PR" dirty="0"/>
              <a:t> = True</a:t>
            </a:r>
          </a:p>
          <a:p>
            <a:pPr marL="0" indent="0">
              <a:buNone/>
            </a:pPr>
            <a:r>
              <a:rPr lang="es-PR" dirty="0"/>
              <a:t>total = 0</a:t>
            </a:r>
          </a:p>
          <a:p>
            <a:pPr marL="0" indent="0">
              <a:buNone/>
            </a:pPr>
            <a:r>
              <a:rPr lang="es-PR" dirty="0" err="1"/>
              <a:t>while</a:t>
            </a:r>
            <a:r>
              <a:rPr lang="es-PR" dirty="0"/>
              <a:t> </a:t>
            </a:r>
            <a:r>
              <a:rPr lang="es-PR" dirty="0" err="1"/>
              <a:t>ControlDeLoop</a:t>
            </a:r>
            <a:r>
              <a:rPr lang="es-PR" dirty="0"/>
              <a:t>:</a:t>
            </a:r>
          </a:p>
          <a:p>
            <a:pPr marL="0" indent="0">
              <a:buNone/>
            </a:pPr>
            <a:r>
              <a:rPr lang="es-PR" dirty="0"/>
              <a:t>     </a:t>
            </a:r>
            <a:r>
              <a:rPr lang="es-PR" dirty="0" err="1"/>
              <a:t>print</a:t>
            </a:r>
            <a:r>
              <a:rPr lang="es-PR" dirty="0"/>
              <a:t>("Dame un numero o escribe total para el resultado")</a:t>
            </a:r>
          </a:p>
          <a:p>
            <a:pPr marL="0" indent="0">
              <a:buNone/>
            </a:pPr>
            <a:r>
              <a:rPr lang="es-PR" dirty="0"/>
              <a:t>     </a:t>
            </a:r>
            <a:r>
              <a:rPr lang="es-PR" dirty="0" err="1"/>
              <a:t>info</a:t>
            </a:r>
            <a:r>
              <a:rPr lang="es-PR" dirty="0"/>
              <a:t> = input()</a:t>
            </a:r>
          </a:p>
          <a:p>
            <a:pPr marL="0" indent="0">
              <a:buNone/>
            </a:pPr>
            <a:r>
              <a:rPr lang="es-PR" dirty="0"/>
              <a:t>     </a:t>
            </a:r>
            <a:r>
              <a:rPr lang="es-PR" dirty="0" err="1"/>
              <a:t>if</a:t>
            </a:r>
            <a:r>
              <a:rPr lang="es-PR" dirty="0"/>
              <a:t> </a:t>
            </a:r>
            <a:r>
              <a:rPr lang="es-PR" dirty="0" err="1"/>
              <a:t>info</a:t>
            </a:r>
            <a:r>
              <a:rPr lang="es-PR" dirty="0"/>
              <a:t> == "total":</a:t>
            </a:r>
          </a:p>
          <a:p>
            <a:pPr marL="0" indent="0">
              <a:buNone/>
            </a:pPr>
            <a:r>
              <a:rPr lang="es-PR" dirty="0"/>
              <a:t>         </a:t>
            </a:r>
            <a:r>
              <a:rPr lang="es-PR" dirty="0" err="1"/>
              <a:t>print</a:t>
            </a:r>
            <a:r>
              <a:rPr lang="es-PR" dirty="0"/>
              <a:t>("El valor de la suma es:"+</a:t>
            </a:r>
            <a:r>
              <a:rPr lang="es-PR" dirty="0" err="1"/>
              <a:t>str</a:t>
            </a:r>
            <a:r>
              <a:rPr lang="es-PR" dirty="0"/>
              <a:t>(total))</a:t>
            </a:r>
          </a:p>
          <a:p>
            <a:pPr marL="0" indent="0">
              <a:buNone/>
            </a:pPr>
            <a:r>
              <a:rPr lang="es-PR" dirty="0"/>
              <a:t>         </a:t>
            </a:r>
            <a:r>
              <a:rPr lang="es-PR" dirty="0" err="1"/>
              <a:t>ControlDeLoop</a:t>
            </a:r>
            <a:r>
              <a:rPr lang="es-PR" dirty="0"/>
              <a:t> = False</a:t>
            </a:r>
          </a:p>
          <a:p>
            <a:pPr marL="0" indent="0">
              <a:buNone/>
            </a:pPr>
            <a:r>
              <a:rPr lang="es-PR" dirty="0"/>
              <a:t>     </a:t>
            </a:r>
            <a:r>
              <a:rPr lang="es-PR" dirty="0" err="1"/>
              <a:t>else</a:t>
            </a:r>
            <a:r>
              <a:rPr lang="es-PR" dirty="0"/>
              <a:t>:</a:t>
            </a:r>
          </a:p>
          <a:p>
            <a:pPr marL="0" indent="0">
              <a:buNone/>
            </a:pPr>
            <a:r>
              <a:rPr lang="es-PR" dirty="0"/>
              <a:t>         total+= </a:t>
            </a:r>
            <a:r>
              <a:rPr lang="es-PR" dirty="0" err="1"/>
              <a:t>int</a:t>
            </a:r>
            <a:r>
              <a:rPr lang="es-PR" dirty="0"/>
              <a:t>(</a:t>
            </a:r>
            <a:r>
              <a:rPr lang="es-PR" dirty="0" err="1"/>
              <a:t>info</a:t>
            </a:r>
            <a:r>
              <a:rPr lang="es-PR" dirty="0" smtClean="0"/>
              <a:t>)               </a:t>
            </a:r>
            <a:endParaRPr lang="es-PR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4802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Leer el </a:t>
            </a:r>
            <a:r>
              <a:rPr lang="en-US" dirty="0" err="1" smtClean="0"/>
              <a:t>capitulo</a:t>
            </a:r>
            <a:r>
              <a:rPr lang="en-US" dirty="0" smtClean="0"/>
              <a:t> 2 hasta la </a:t>
            </a:r>
            <a:r>
              <a:rPr lang="en-US" dirty="0" err="1" smtClean="0"/>
              <a:t>seccion</a:t>
            </a:r>
            <a:r>
              <a:rPr lang="en-US" dirty="0" smtClean="0"/>
              <a:t> </a:t>
            </a:r>
            <a:r>
              <a:rPr lang="en-US" dirty="0"/>
              <a:t>2.5 </a:t>
            </a:r>
            <a:r>
              <a:rPr lang="en-US" dirty="0" smtClean="0"/>
              <a:t>de </a:t>
            </a:r>
            <a:r>
              <a:rPr lang="en-US" dirty="0"/>
              <a:t>Dive into Python 3 </a:t>
            </a:r>
          </a:p>
          <a:p>
            <a:pPr lvl="1"/>
            <a:r>
              <a:rPr lang="en-US" dirty="0">
                <a:hlinkClick r:id="rId2"/>
              </a:rPr>
              <a:t>http://getpython3.com/diveintopython3/</a:t>
            </a:r>
            <a:endParaRPr lang="en-US" dirty="0"/>
          </a:p>
          <a:p>
            <a:r>
              <a:rPr lang="en-US" dirty="0" err="1" smtClean="0"/>
              <a:t>Completa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endParaRPr lang="en-US" dirty="0" smtClean="0"/>
          </a:p>
          <a:p>
            <a:pPr lvl="1"/>
            <a:r>
              <a:rPr lang="en-US" dirty="0" smtClean="0"/>
              <a:t>Python Syntax</a:t>
            </a:r>
          </a:p>
          <a:p>
            <a:pPr lvl="1"/>
            <a:r>
              <a:rPr lang="en-US" dirty="0" smtClean="0"/>
              <a:t>Tip Calculator</a:t>
            </a:r>
          </a:p>
          <a:p>
            <a:pPr lvl="1"/>
            <a:r>
              <a:rPr lang="en-US" dirty="0" smtClean="0"/>
              <a:t>Strings &amp; Console input</a:t>
            </a:r>
          </a:p>
          <a:p>
            <a:pPr marL="0" indent="0">
              <a:buNone/>
            </a:pPr>
            <a:r>
              <a:rPr lang="es-PR" dirty="0">
                <a:hlinkClick r:id="rId3"/>
              </a:rPr>
              <a:t>http://</a:t>
            </a:r>
            <a:r>
              <a:rPr lang="es-PR" dirty="0" smtClean="0">
                <a:hlinkClick r:id="rId3"/>
              </a:rPr>
              <a:t>www.codecademy.com/en/tracks/python</a:t>
            </a:r>
            <a:endParaRPr lang="es-PR" dirty="0" smtClean="0"/>
          </a:p>
          <a:p>
            <a:r>
              <a:rPr lang="en-US" dirty="0" err="1" smtClean="0"/>
              <a:t>Preguntas</a:t>
            </a:r>
            <a:r>
              <a:rPr lang="en-US" dirty="0" smtClean="0"/>
              <a:t> a: </a:t>
            </a:r>
            <a:r>
              <a:rPr lang="es-PR" dirty="0"/>
              <a:t>instructorcodebytheneedle@gmail.com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</a:t>
            </a:r>
            <a:r>
              <a:rPr lang="es-PR" dirty="0" smtClean="0"/>
              <a:t>2: Condicionale</a:t>
            </a:r>
            <a:r>
              <a:rPr lang="es-PR" dirty="0" smtClean="0"/>
              <a:t>s y </a:t>
            </a:r>
            <a:r>
              <a:rPr lang="es-PR" dirty="0" err="1" smtClean="0"/>
              <a:t>Loops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153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Condicionales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err="1" smtClean="0"/>
              <a:t>Loops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Programas</a:t>
            </a:r>
            <a:r>
              <a:rPr lang="en-US" sz="2400" dirty="0" smtClean="0"/>
              <a:t> de </a:t>
            </a:r>
            <a:r>
              <a:rPr lang="en-US" sz="2400" dirty="0" err="1" smtClean="0"/>
              <a:t>Practica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Menu de </a:t>
            </a:r>
            <a:r>
              <a:rPr lang="en-US" sz="2400" dirty="0" err="1" smtClean="0"/>
              <a:t>consola</a:t>
            </a: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data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Primitivos</a:t>
            </a:r>
            <a:endParaRPr lang="en-US" dirty="0" smtClean="0"/>
          </a:p>
          <a:p>
            <a:pPr lvl="1"/>
            <a:r>
              <a:rPr lang="en-US" dirty="0" smtClean="0"/>
              <a:t>Son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reconoce</a:t>
            </a:r>
            <a:r>
              <a:rPr lang="en-US" dirty="0" smtClean="0"/>
              <a:t> y le da </a:t>
            </a:r>
            <a:r>
              <a:rPr lang="en-US" dirty="0" err="1" smtClean="0"/>
              <a:t>propiedades</a:t>
            </a:r>
            <a:r>
              <a:rPr lang="en-US" dirty="0" smtClean="0"/>
              <a:t> unicast.</a:t>
            </a:r>
          </a:p>
          <a:p>
            <a:r>
              <a:rPr lang="en-US" dirty="0" err="1" smtClean="0"/>
              <a:t>Creados</a:t>
            </a:r>
            <a:endParaRPr lang="en-US" dirty="0" smtClean="0"/>
          </a:p>
          <a:p>
            <a:pPr lvl="1"/>
            <a:r>
              <a:rPr lang="en-US" dirty="0" err="1" smtClean="0"/>
              <a:t>Estructuras</a:t>
            </a:r>
            <a:r>
              <a:rPr lang="en-US" dirty="0" smtClean="0"/>
              <a:t> o </a:t>
            </a:r>
            <a:r>
              <a:rPr lang="en-US" dirty="0" err="1" smtClean="0"/>
              <a:t>clases</a:t>
            </a:r>
            <a:r>
              <a:rPr lang="en-US" dirty="0" smtClean="0"/>
              <a:t> son </a:t>
            </a:r>
            <a:r>
              <a:rPr lang="en-US" dirty="0" err="1" smtClean="0"/>
              <a:t>definiciones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combinan</a:t>
            </a:r>
            <a:r>
              <a:rPr lang="en-US" dirty="0" smtClean="0"/>
              <a:t> los </a:t>
            </a:r>
            <a:r>
              <a:rPr lang="en-US" dirty="0" err="1" smtClean="0"/>
              <a:t>primitivos</a:t>
            </a:r>
            <a:r>
              <a:rPr lang="en-US" dirty="0" smtClean="0"/>
              <a:t> para </a:t>
            </a:r>
            <a:r>
              <a:rPr lang="en-US" dirty="0" err="1" smtClean="0"/>
              <a:t>construir</a:t>
            </a:r>
            <a:r>
              <a:rPr lang="en-US" dirty="0" smtClean="0"/>
              <a:t>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2943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Son o </a:t>
            </a:r>
            <a:r>
              <a:rPr lang="en-US" dirty="0" err="1" smtClean="0"/>
              <a:t>verdad</a:t>
            </a:r>
            <a:r>
              <a:rPr lang="en-US" dirty="0" smtClean="0"/>
              <a:t> o </a:t>
            </a:r>
            <a:r>
              <a:rPr lang="en-US" dirty="0" err="1" smtClean="0"/>
              <a:t>falso</a:t>
            </a:r>
            <a:endParaRPr lang="en-US" dirty="0" smtClean="0"/>
          </a:p>
          <a:p>
            <a:r>
              <a:rPr lang="en-US" dirty="0" err="1" smtClean="0"/>
              <a:t>Numeros</a:t>
            </a:r>
            <a:endParaRPr lang="en-US" dirty="0" smtClean="0"/>
          </a:p>
          <a:p>
            <a:pPr lvl="1"/>
            <a:r>
              <a:rPr lang="en-US" dirty="0" err="1" smtClean="0"/>
              <a:t>Enteros</a:t>
            </a:r>
            <a:r>
              <a:rPr lang="en-US" dirty="0" smtClean="0"/>
              <a:t>   e.g. 1, 2</a:t>
            </a:r>
          </a:p>
          <a:p>
            <a:pPr lvl="1"/>
            <a:r>
              <a:rPr lang="en-US" dirty="0" smtClean="0"/>
              <a:t>Floats(</a:t>
            </a:r>
            <a:r>
              <a:rPr lang="en-US" dirty="0" err="1" smtClean="0"/>
              <a:t>decimales</a:t>
            </a:r>
            <a:r>
              <a:rPr lang="en-US" dirty="0" smtClean="0"/>
              <a:t>) e.g. 1.1 , 2.03</a:t>
            </a:r>
          </a:p>
          <a:p>
            <a:r>
              <a:rPr lang="en-US" dirty="0" smtClean="0"/>
              <a:t>“Strings” </a:t>
            </a:r>
          </a:p>
          <a:p>
            <a:pPr lvl="1"/>
            <a:r>
              <a:rPr lang="en-US" dirty="0" err="1" smtClean="0"/>
              <a:t>Colecciones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endParaRPr lang="en-US" dirty="0" smtClean="0"/>
          </a:p>
          <a:p>
            <a:r>
              <a:rPr lang="en-US" dirty="0" smtClean="0"/>
              <a:t>Byte array</a:t>
            </a:r>
          </a:p>
          <a:p>
            <a:pPr lvl="1"/>
            <a:r>
              <a:rPr lang="en-US" dirty="0" err="1" smtClean="0"/>
              <a:t>Formato</a:t>
            </a:r>
            <a:r>
              <a:rPr lang="en-US" dirty="0" smtClean="0"/>
              <a:t> de data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5954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Primitivos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objectos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endParaRPr lang="en-US" dirty="0" smtClean="0"/>
          </a:p>
          <a:p>
            <a:r>
              <a:rPr lang="en-US" dirty="0" smtClean="0"/>
              <a:t>Tuples</a:t>
            </a:r>
          </a:p>
          <a:p>
            <a:pPr lvl="1"/>
            <a:r>
              <a:rPr lang="en-US" dirty="0" err="1" smtClean="0"/>
              <a:t>Representan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relacion</a:t>
            </a:r>
            <a:r>
              <a:rPr lang="en-US" dirty="0" smtClean="0"/>
              <a:t> entre </a:t>
            </a:r>
            <a:r>
              <a:rPr lang="en-US" dirty="0" err="1" smtClean="0"/>
              <a:t>objetos</a:t>
            </a:r>
            <a:endParaRPr lang="en-US" dirty="0" smtClean="0"/>
          </a:p>
          <a:p>
            <a:r>
              <a:rPr lang="en-US" dirty="0" smtClean="0"/>
              <a:t>Sets</a:t>
            </a:r>
          </a:p>
          <a:p>
            <a:pPr lvl="1"/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juntos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desorden</a:t>
            </a:r>
            <a:endParaRPr lang="en-US" dirty="0" smtClean="0"/>
          </a:p>
          <a:p>
            <a:r>
              <a:rPr lang="en-US" dirty="0" err="1" smtClean="0"/>
              <a:t>Diccionarios</a:t>
            </a:r>
            <a:endParaRPr lang="en-US" dirty="0" smtClean="0"/>
          </a:p>
          <a:p>
            <a:pPr lvl="1"/>
            <a:r>
              <a:rPr lang="en-US" dirty="0" err="1" smtClean="0"/>
              <a:t>Tienen</a:t>
            </a:r>
            <a:r>
              <a:rPr lang="en-US" dirty="0" smtClean="0"/>
              <a:t> multiples </a:t>
            </a:r>
            <a:r>
              <a:rPr lang="en-US" dirty="0" err="1" smtClean="0"/>
              <a:t>valores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“</a:t>
            </a:r>
            <a:r>
              <a:rPr lang="en-US" dirty="0" err="1" smtClean="0"/>
              <a:t>llave</a:t>
            </a:r>
            <a:r>
              <a:rPr lang="en-US" dirty="0" smtClean="0"/>
              <a:t>” y un valor </a:t>
            </a:r>
            <a:r>
              <a:rPr lang="en-US" dirty="0" err="1" smtClean="0"/>
              <a:t>en</a:t>
            </a:r>
            <a:r>
              <a:rPr lang="en-US" dirty="0" smtClean="0"/>
              <a:t> forma de </a:t>
            </a:r>
            <a:r>
              <a:rPr lang="en-US" dirty="0" err="1" smtClean="0"/>
              <a:t>pareja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31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s-PR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#Examples of Native </a:t>
            </a:r>
            <a:r>
              <a:rPr lang="en-US" sz="1200" dirty="0" err="1"/>
              <a:t>DataType</a:t>
            </a:r>
            <a:r>
              <a:rPr lang="en-US" sz="1200" dirty="0"/>
              <a:t> usage.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12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#Boolean conditions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#Should return True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print(3 &gt; 4)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#Should return False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print(2 &lt; 9)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#They are mostly used for binary logic in which you say yes or no.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12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#Number they are to represent count there is both floating and integers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#addition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print(1 + 2)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#Division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print(4 / 2)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#multiplication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print(2 * 4)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</a:t>
            </a:r>
            <a:r>
              <a:rPr lang="en-US" sz="1200" dirty="0" err="1"/>
              <a:t>substraction</a:t>
            </a:r>
            <a:endParaRPr lang="en-US" sz="12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print(3 - 1)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#Modulus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print(14 % 3)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#raised to the power of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print(2**2)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#Integer Division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print(5//2)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1200" dirty="0"/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#Basic String will cover them individually later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/>
              <a:t>print("Hello</a:t>
            </a:r>
            <a:r>
              <a:rPr lang="en-US" sz="1200" dirty="0" smtClean="0"/>
              <a:t>")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952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premisa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Premisa</a:t>
            </a:r>
            <a:endParaRPr lang="en-US" dirty="0" smtClean="0"/>
          </a:p>
          <a:p>
            <a:pPr lvl="1"/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combinacion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resulta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data </a:t>
            </a:r>
            <a:r>
              <a:rPr lang="en-US" dirty="0" err="1" smtClean="0"/>
              <a:t>booleano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Python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err="1" smtClean="0"/>
              <a:t>elif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06581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#Conditionals example</a:t>
            </a:r>
          </a:p>
          <a:p>
            <a:pPr marL="0" indent="0">
              <a:buNone/>
            </a:pPr>
            <a:r>
              <a:rPr lang="en-US" dirty="0"/>
              <a:t>#If else statement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Entra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param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param</a:t>
            </a:r>
            <a:r>
              <a:rPr lang="en-US" dirty="0"/>
              <a:t> == 0:</a:t>
            </a:r>
          </a:p>
          <a:p>
            <a:pPr marL="0" indent="0">
              <a:buNone/>
            </a:pPr>
            <a:r>
              <a:rPr lang="en-US" dirty="0"/>
              <a:t>   print("Equals")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   print ("bigger than")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&lt; -1:</a:t>
            </a:r>
          </a:p>
          <a:p>
            <a:pPr marL="0" indent="0">
              <a:buNone/>
            </a:pPr>
            <a:r>
              <a:rPr lang="en-US" dirty="0"/>
              <a:t>   print ("smaller than")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 ("must be -1")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5786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lineas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endParaRPr lang="en-US" dirty="0" smtClean="0"/>
          </a:p>
          <a:p>
            <a:r>
              <a:rPr lang="en-US" dirty="0" err="1" smtClean="0"/>
              <a:t>Combinados</a:t>
            </a:r>
            <a:r>
              <a:rPr lang="en-US" dirty="0" smtClean="0"/>
              <a:t> con </a:t>
            </a:r>
            <a:r>
              <a:rPr lang="en-US" dirty="0" err="1" smtClean="0"/>
              <a:t>condicionales</a:t>
            </a:r>
            <a:r>
              <a:rPr lang="en-US" dirty="0" smtClean="0"/>
              <a:t> </a:t>
            </a:r>
            <a:r>
              <a:rPr lang="en-US" dirty="0" err="1" smtClean="0"/>
              <a:t>crean</a:t>
            </a:r>
            <a:r>
              <a:rPr lang="en-US" dirty="0" smtClean="0"/>
              <a:t> la </a:t>
            </a:r>
            <a:r>
              <a:rPr lang="en-US" dirty="0" err="1" smtClean="0"/>
              <a:t>mayoria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python</a:t>
            </a:r>
          </a:p>
          <a:p>
            <a:pPr lvl="1"/>
            <a:r>
              <a:rPr lang="en-US" dirty="0" smtClean="0"/>
              <a:t>While – </a:t>
            </a:r>
            <a:r>
              <a:rPr lang="en-US" dirty="0" err="1" smtClean="0"/>
              <a:t>Repite</a:t>
            </a:r>
            <a:r>
              <a:rPr lang="en-US" dirty="0" smtClean="0"/>
              <a:t> un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la </a:t>
            </a:r>
            <a:r>
              <a:rPr lang="en-US" dirty="0" err="1" smtClean="0"/>
              <a:t>condicional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cierta</a:t>
            </a:r>
            <a:endParaRPr lang="en-US" dirty="0" smtClean="0"/>
          </a:p>
          <a:p>
            <a:pPr lvl="1"/>
            <a:r>
              <a:rPr lang="en-US" dirty="0" smtClean="0"/>
              <a:t>For – </a:t>
            </a:r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element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18333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15242</TotalTime>
  <Words>595</Words>
  <Application>Microsoft Office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Curso de Introducción a Python</vt:lpstr>
      <vt:lpstr>Clase 2: Condicionales y Loops</vt:lpstr>
      <vt:lpstr>Tipos de data</vt:lpstr>
      <vt:lpstr>Tipos Primitivos</vt:lpstr>
      <vt:lpstr>Tipos Primitivos</vt:lpstr>
      <vt:lpstr>Ejemplo</vt:lpstr>
      <vt:lpstr>Condicionales</vt:lpstr>
      <vt:lpstr>Ejemplo</vt:lpstr>
      <vt:lpstr>Loops</vt:lpstr>
      <vt:lpstr>Ejemplo while</vt:lpstr>
      <vt:lpstr>Ejemplo For</vt:lpstr>
      <vt:lpstr>Vamos a ponerlo todo junto</vt:lpstr>
      <vt:lpstr>Partes</vt:lpstr>
      <vt:lpstr>Solución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72</cp:revision>
  <dcterms:created xsi:type="dcterms:W3CDTF">2013-01-06T20:57:13Z</dcterms:created>
  <dcterms:modified xsi:type="dcterms:W3CDTF">2014-10-20T03:26:26Z</dcterms:modified>
</cp:coreProperties>
</file>