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4" r:id="rId4"/>
    <p:sldId id="260" r:id="rId5"/>
    <p:sldId id="273" r:id="rId6"/>
    <p:sldId id="275" r:id="rId7"/>
    <p:sldId id="276" r:id="rId8"/>
    <p:sldId id="277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para </a:t>
            </a:r>
            <a:r>
              <a:rPr lang="en-US" dirty="0" err="1" smtClean="0"/>
              <a:t>toma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y </a:t>
            </a:r>
            <a:r>
              <a:rPr lang="en-US" dirty="0" err="1" smtClean="0"/>
              <a:t>te</a:t>
            </a:r>
            <a:r>
              <a:rPr lang="en-US" dirty="0" smtClean="0"/>
              <a:t> da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Fibonacci</a:t>
            </a:r>
          </a:p>
          <a:p>
            <a:pPr lvl="1"/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y un </a:t>
            </a:r>
            <a:r>
              <a:rPr lang="en-US" dirty="0" err="1" smtClean="0"/>
              <a:t>numero</a:t>
            </a:r>
            <a:r>
              <a:rPr lang="en-US" dirty="0" smtClean="0"/>
              <a:t> y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endParaRPr lang="en-US" dirty="0" smtClean="0"/>
          </a:p>
          <a:p>
            <a:pPr lvl="1"/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“string” </a:t>
            </a:r>
            <a:r>
              <a:rPr lang="en-US" dirty="0" err="1" smtClean="0"/>
              <a:t>empieza</a:t>
            </a:r>
            <a:r>
              <a:rPr lang="en-US" dirty="0" smtClean="0"/>
              <a:t> con a o con z</a:t>
            </a:r>
          </a:p>
          <a:p>
            <a:pPr lvl="1"/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/>
              <a:t> </a:t>
            </a:r>
            <a:r>
              <a:rPr lang="en-US" dirty="0" err="1" smtClean="0"/>
              <a:t>cierto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d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“string”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5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Taking a Vacation</a:t>
            </a:r>
          </a:p>
          <a:p>
            <a:pPr marL="0" indent="0">
              <a:buNone/>
            </a:pPr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s-PR" dirty="0" smtClean="0"/>
              <a:t>Crea una aplicación que te permite usar un menú para </a:t>
            </a:r>
            <a:r>
              <a:rPr lang="es-PR" dirty="0" err="1" smtClean="0"/>
              <a:t>accessar</a:t>
            </a:r>
            <a:r>
              <a:rPr lang="es-PR" dirty="0" smtClean="0"/>
              <a:t> las funciones de practica. 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3: </a:t>
            </a:r>
            <a:r>
              <a:rPr lang="es-PR" dirty="0" smtClean="0"/>
              <a:t>Funciones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Repaso Clase pasada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Funciones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Ejercicio de practica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repaso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tome </a:t>
            </a:r>
            <a:r>
              <a:rPr lang="en-US" dirty="0" err="1" smtClean="0"/>
              <a:t>una</a:t>
            </a:r>
            <a:r>
              <a:rPr lang="en-US" dirty="0" smtClean="0"/>
              <a:t> palabra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das un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de el largo y </a:t>
            </a:r>
            <a:r>
              <a:rPr lang="en-US" dirty="0" err="1" smtClean="0"/>
              <a:t>si</a:t>
            </a:r>
            <a:r>
              <a:rPr lang="en-US" dirty="0" smtClean="0"/>
              <a:t> le das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la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a un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y </a:t>
            </a:r>
            <a:r>
              <a:rPr lang="en-US" dirty="0" err="1" smtClean="0"/>
              <a:t>llamarlo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de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del </a:t>
            </a:r>
            <a:r>
              <a:rPr lang="en-US" dirty="0" err="1" smtClean="0"/>
              <a:t>codigo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294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funciones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Predefinidas</a:t>
            </a:r>
            <a:endParaRPr lang="en-US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lenguajes</a:t>
            </a:r>
            <a:r>
              <a:rPr lang="en-US" dirty="0" smtClean="0"/>
              <a:t> </a:t>
            </a:r>
            <a:r>
              <a:rPr lang="en-US" dirty="0" err="1" smtClean="0"/>
              <a:t>traen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basica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(), print()</a:t>
            </a:r>
          </a:p>
          <a:p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propias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670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primerafuncion</a:t>
            </a:r>
            <a:r>
              <a:rPr lang="en-US" dirty="0" smtClean="0"/>
              <a:t>():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   print(“Hello World")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primerafuncion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segundafuncion</a:t>
            </a:r>
            <a:r>
              <a:rPr lang="en-US" dirty="0" smtClean="0"/>
              <a:t>(valor1, valor2):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return valor1</a:t>
            </a:r>
            <a:r>
              <a:rPr lang="en-US" dirty="0" smtClean="0"/>
              <a:t>+ </a:t>
            </a:r>
            <a:r>
              <a:rPr lang="en-US" dirty="0"/>
              <a:t>valor2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segundafuncion</a:t>
            </a:r>
            <a:r>
              <a:rPr lang="en-US" dirty="0" smtClean="0"/>
              <a:t>(1,6))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ella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Factorial: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factorial(number):</a:t>
            </a:r>
          </a:p>
          <a:p>
            <a:pPr marL="0" indent="0">
              <a:buNone/>
            </a:pPr>
            <a:r>
              <a:rPr lang="en-US" dirty="0"/>
              <a:t>    if number == 0 or number == 1:</a:t>
            </a:r>
          </a:p>
          <a:p>
            <a:pPr marL="0" indent="0">
              <a:buNone/>
            </a:pPr>
            <a:r>
              <a:rPr lang="en-US" dirty="0"/>
              <a:t>        return 1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number * factorial(number - 1)</a:t>
            </a:r>
          </a:p>
        </p:txBody>
      </p:sp>
    </p:spTree>
    <p:extLst>
      <p:ext uri="{BB962C8B-B14F-4D97-AF65-F5344CB8AC3E}">
        <p14:creationId xmlns:p14="http://schemas.microsoft.com/office/powerpoint/2010/main" val="29397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15332</TotalTime>
  <Words>298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3: Funciones</vt:lpstr>
      <vt:lpstr>Problema de repaso</vt:lpstr>
      <vt:lpstr>Funciones</vt:lpstr>
      <vt:lpstr>Tipos de funciones</vt:lpstr>
      <vt:lpstr>Nuestra primera función</vt:lpstr>
      <vt:lpstr>Parametros</vt:lpstr>
      <vt:lpstr>Ejemplo:</vt:lpstr>
      <vt:lpstr>Recursion</vt:lpstr>
      <vt:lpstr>Practica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78</cp:revision>
  <dcterms:created xsi:type="dcterms:W3CDTF">2013-01-06T20:57:13Z</dcterms:created>
  <dcterms:modified xsi:type="dcterms:W3CDTF">2014-10-28T00:07:34Z</dcterms:modified>
</cp:coreProperties>
</file>