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74" r:id="rId4"/>
    <p:sldId id="260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0" r:id="rId14"/>
    <p:sldId id="288" r:id="rId15"/>
    <p:sldId id="28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ows.github.com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rting-algorithms.com/" TargetMode="External"/><Relationship Id="rId2" Type="http://schemas.openxmlformats.org/officeDocument/2006/relationships/hyperlink" Target="http://www.codecademy.com/en/tracks/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Introducción a Python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un Sistema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guarda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archive</a:t>
            </a:r>
          </a:p>
          <a:p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volver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atras</a:t>
            </a:r>
            <a:endParaRPr lang="en-US" dirty="0" smtClean="0"/>
          </a:p>
          <a:p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trabajar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Proyecto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 </a:t>
            </a:r>
            <a:r>
              <a:rPr lang="en-US" dirty="0" err="1" smtClean="0"/>
              <a:t>Github</a:t>
            </a:r>
            <a:r>
              <a:rPr lang="en-US" dirty="0" smtClean="0"/>
              <a:t> de </a:t>
            </a:r>
            <a:r>
              <a:rPr lang="en-US" dirty="0" err="1" smtClean="0"/>
              <a:t>repositorio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95269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Preparandonos</a:t>
            </a:r>
            <a:r>
              <a:rPr lang="en-US" dirty="0" smtClean="0"/>
              <a:t> para </a:t>
            </a:r>
            <a:r>
              <a:rPr lang="en-US" dirty="0" err="1" smtClean="0"/>
              <a:t>Git</a:t>
            </a:r>
            <a:r>
              <a:rPr lang="en-US" dirty="0" smtClean="0"/>
              <a:t> con </a:t>
            </a:r>
            <a:r>
              <a:rPr lang="en-US" dirty="0" err="1" smtClean="0"/>
              <a:t>Github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  y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Baja el </a:t>
            </a:r>
            <a:r>
              <a:rPr lang="en-US" dirty="0" err="1" smtClean="0"/>
              <a:t>cliente</a:t>
            </a:r>
            <a:r>
              <a:rPr lang="en-US" dirty="0" smtClean="0"/>
              <a:t> de </a:t>
            </a:r>
            <a:r>
              <a:rPr lang="en-US" dirty="0" err="1" smtClean="0"/>
              <a:t>git</a:t>
            </a:r>
            <a:r>
              <a:rPr lang="en-US" dirty="0" smtClean="0"/>
              <a:t> para </a:t>
            </a:r>
            <a:r>
              <a:rPr lang="en-US" dirty="0" err="1" smtClean="0"/>
              <a:t>tu</a:t>
            </a:r>
            <a:r>
              <a:rPr lang="en-US" dirty="0" smtClean="0"/>
              <a:t> Sistema </a:t>
            </a:r>
            <a:r>
              <a:rPr lang="en-US" dirty="0" err="1" smtClean="0"/>
              <a:t>operativo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s-PR" dirty="0">
                <a:hlinkClick r:id="rId3"/>
              </a:rPr>
              <a:t>https://windows.github.com</a:t>
            </a:r>
            <a:r>
              <a:rPr lang="es-PR" dirty="0" smtClean="0">
                <a:hlinkClick r:id="rId3"/>
              </a:rPr>
              <a:t>/</a:t>
            </a:r>
            <a:endParaRPr lang="es-PR" dirty="0" smtClean="0"/>
          </a:p>
          <a:p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Escribe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terminal</a:t>
            </a:r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/>
              <a:t>apt-get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Ve</a:t>
            </a:r>
            <a:r>
              <a:rPr lang="en-US" dirty="0" smtClean="0"/>
              <a:t> a github.com y dale a new repository</a:t>
            </a:r>
          </a:p>
          <a:p>
            <a:r>
              <a:rPr lang="en-US" dirty="0" err="1" smtClean="0"/>
              <a:t>Ponle</a:t>
            </a:r>
            <a:r>
              <a:rPr lang="en-US" dirty="0" smtClean="0"/>
              <a:t> </a:t>
            </a:r>
            <a:r>
              <a:rPr lang="en-US" dirty="0" err="1" smtClean="0"/>
              <a:t>pythonclass</a:t>
            </a:r>
            <a:r>
              <a:rPr lang="en-US" dirty="0" smtClean="0"/>
              <a:t> de </a:t>
            </a:r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err="1" smtClean="0"/>
              <a:t>Marca</a:t>
            </a:r>
            <a:r>
              <a:rPr lang="en-US" dirty="0" smtClean="0"/>
              <a:t> initialize con readme.</a:t>
            </a:r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63949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Nuestro</a:t>
            </a:r>
            <a:r>
              <a:rPr lang="en-US" dirty="0" smtClean="0"/>
              <a:t> primer commit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24000"/>
            <a:ext cx="6553201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terminal o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endParaRPr lang="en-US" dirty="0" smtClean="0"/>
          </a:p>
          <a:p>
            <a:pPr lvl="1"/>
            <a:r>
              <a:rPr lang="en-US" dirty="0" smtClean="0"/>
              <a:t>Clone – </a:t>
            </a:r>
            <a:r>
              <a:rPr lang="en-US" dirty="0" err="1" smtClean="0"/>
              <a:t>te</a:t>
            </a:r>
            <a:r>
              <a:rPr lang="en-US" dirty="0" smtClean="0"/>
              <a:t> da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copia</a:t>
            </a:r>
            <a:r>
              <a:rPr lang="en-US" dirty="0" smtClean="0"/>
              <a:t> local del </a:t>
            </a:r>
            <a:r>
              <a:rPr lang="en-US" dirty="0" err="1" smtClean="0"/>
              <a:t>repositorio</a:t>
            </a:r>
            <a:endParaRPr lang="en-US" dirty="0" smtClean="0"/>
          </a:p>
          <a:p>
            <a:pPr lvl="2"/>
            <a:r>
              <a:rPr lang="es-PR" dirty="0" err="1"/>
              <a:t>git</a:t>
            </a:r>
            <a:r>
              <a:rPr lang="es-PR" dirty="0"/>
              <a:t> clone </a:t>
            </a:r>
            <a:r>
              <a:rPr lang="es-PR" dirty="0" smtClean="0"/>
              <a:t>[</a:t>
            </a:r>
            <a:r>
              <a:rPr lang="es-PR" dirty="0" err="1" smtClean="0"/>
              <a:t>elpathEngithubtuyo</a:t>
            </a:r>
            <a:r>
              <a:rPr lang="es-PR" dirty="0" smtClean="0"/>
              <a:t>] </a:t>
            </a:r>
          </a:p>
          <a:p>
            <a:pPr lvl="1"/>
            <a:r>
              <a:rPr lang="en-US" dirty="0" err="1" smtClean="0"/>
              <a:t>Añade</a:t>
            </a:r>
            <a:r>
              <a:rPr lang="en-US" dirty="0" smtClean="0"/>
              <a:t> un file </a:t>
            </a:r>
            <a:r>
              <a:rPr lang="en-US" dirty="0" err="1" smtClean="0"/>
              <a:t>en</a:t>
            </a:r>
            <a:r>
              <a:rPr lang="en-US" dirty="0" smtClean="0"/>
              <a:t> el folder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creo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anterior</a:t>
            </a:r>
          </a:p>
          <a:p>
            <a:pPr lvl="1"/>
            <a:r>
              <a:rPr lang="en-US" dirty="0" smtClean="0"/>
              <a:t>Add – </a:t>
            </a:r>
            <a:r>
              <a:rPr lang="en-US" dirty="0" err="1" smtClean="0"/>
              <a:t>Añade</a:t>
            </a:r>
            <a:r>
              <a:rPr lang="en-US" dirty="0" smtClean="0"/>
              <a:t> un file a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repositorio</a:t>
            </a:r>
            <a:endParaRPr lang="en-US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add [</a:t>
            </a:r>
            <a:r>
              <a:rPr lang="en-US" dirty="0" err="1" smtClean="0"/>
              <a:t>nombre</a:t>
            </a:r>
            <a:r>
              <a:rPr lang="en-US" dirty="0" smtClean="0"/>
              <a:t> del file]</a:t>
            </a:r>
          </a:p>
          <a:p>
            <a:pPr lvl="1"/>
            <a:r>
              <a:rPr lang="en-US" dirty="0" smtClean="0"/>
              <a:t>Commit – </a:t>
            </a:r>
            <a:r>
              <a:rPr lang="en-US" dirty="0" err="1" smtClean="0"/>
              <a:t>Guarda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r>
              <a:rPr lang="en-US" dirty="0" smtClean="0"/>
              <a:t> hasta el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repositorio</a:t>
            </a:r>
            <a:r>
              <a:rPr lang="en-US" dirty="0" smtClean="0"/>
              <a:t> local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commit </a:t>
            </a:r>
          </a:p>
          <a:p>
            <a:pPr lvl="1"/>
            <a:r>
              <a:rPr lang="en-US" dirty="0" smtClean="0"/>
              <a:t>Push – </a:t>
            </a:r>
            <a:r>
              <a:rPr lang="en-US" dirty="0" err="1" smtClean="0"/>
              <a:t>Mueve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cambios</a:t>
            </a:r>
            <a:r>
              <a:rPr lang="en-US" dirty="0" smtClean="0"/>
              <a:t> al </a:t>
            </a:r>
            <a:r>
              <a:rPr lang="en-US" dirty="0" err="1" smtClean="0"/>
              <a:t>repositorio</a:t>
            </a:r>
            <a:r>
              <a:rPr lang="en-US" dirty="0" smtClean="0"/>
              <a:t> online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push </a:t>
            </a:r>
          </a:p>
          <a:p>
            <a:pPr lvl="1"/>
            <a:r>
              <a:rPr lang="en-US" dirty="0" smtClean="0"/>
              <a:t>Pull – Baja los </a:t>
            </a:r>
            <a:r>
              <a:rPr lang="en-US" dirty="0" err="1" smtClean="0"/>
              <a:t>cambios</a:t>
            </a:r>
            <a:r>
              <a:rPr lang="en-US" dirty="0" smtClean="0"/>
              <a:t> del </a:t>
            </a:r>
            <a:r>
              <a:rPr lang="en-US" dirty="0" err="1" smtClean="0"/>
              <a:t>repositorio</a:t>
            </a:r>
            <a:r>
              <a:rPr lang="en-US" dirty="0" smtClean="0"/>
              <a:t> online al local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55444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Proyectos</a:t>
            </a:r>
            <a:r>
              <a:rPr lang="en-US" dirty="0" smtClean="0"/>
              <a:t> finales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aprendiste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reto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Hagan </a:t>
            </a:r>
            <a:r>
              <a:rPr lang="en-US" dirty="0" err="1" smtClean="0"/>
              <a:t>preguntas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atascados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57371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saben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lo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Hagan </a:t>
            </a:r>
            <a:r>
              <a:rPr lang="en-US" dirty="0" err="1" smtClean="0"/>
              <a:t>que</a:t>
            </a:r>
            <a:r>
              <a:rPr lang="en-US" dirty="0" smtClean="0"/>
              <a:t> tome </a:t>
            </a:r>
            <a:r>
              <a:rPr lang="en-US" dirty="0" err="1" smtClean="0"/>
              <a:t>turnos</a:t>
            </a:r>
            <a:r>
              <a:rPr lang="en-US" dirty="0" smtClean="0"/>
              <a:t> para los </a:t>
            </a:r>
            <a:r>
              <a:rPr lang="en-US" dirty="0" err="1" smtClean="0"/>
              <a:t>jugadores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jueguen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consola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imprimirlo</a:t>
            </a:r>
            <a:r>
              <a:rPr lang="en-US" dirty="0" smtClean="0"/>
              <a:t> </a:t>
            </a:r>
            <a:r>
              <a:rPr lang="en-US" dirty="0" err="1" smtClean="0"/>
              <a:t>usen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con los 9 </a:t>
            </a:r>
            <a:r>
              <a:rPr lang="en-US" dirty="0" err="1" smtClean="0"/>
              <a:t>espacios</a:t>
            </a:r>
            <a:endParaRPr lang="en-US" dirty="0" smtClean="0"/>
          </a:p>
          <a:p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imprime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turno</a:t>
            </a:r>
            <a:r>
              <a:rPr lang="en-US" dirty="0" smtClean="0"/>
              <a:t> de un </a:t>
            </a:r>
            <a:r>
              <a:rPr lang="en-US" dirty="0" err="1" smtClean="0"/>
              <a:t>jugador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7690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Atm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0878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Este Proyecto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empezarlo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no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cubierto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el material.</a:t>
            </a:r>
          </a:p>
          <a:p>
            <a:r>
              <a:rPr lang="en-US" dirty="0" smtClean="0"/>
              <a:t>Dos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banquero</a:t>
            </a:r>
            <a:r>
              <a:rPr lang="en-US" dirty="0" smtClean="0"/>
              <a:t> y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Banquero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endParaRPr lang="en-US" dirty="0" smtClean="0"/>
          </a:p>
          <a:p>
            <a:pPr lvl="1"/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borrar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cuentas</a:t>
            </a:r>
            <a:endParaRPr lang="en-US" dirty="0" smtClean="0"/>
          </a:p>
          <a:p>
            <a:r>
              <a:rPr lang="en-US" dirty="0" err="1" smtClean="0"/>
              <a:t>Usuario</a:t>
            </a:r>
            <a:endParaRPr lang="en-US" dirty="0" smtClean="0"/>
          </a:p>
          <a:p>
            <a:pPr lvl="1"/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retirar</a:t>
            </a:r>
            <a:r>
              <a:rPr lang="en-US" dirty="0" smtClean="0"/>
              <a:t> </a:t>
            </a:r>
            <a:r>
              <a:rPr lang="en-US" dirty="0" err="1" smtClean="0"/>
              <a:t>dinero</a:t>
            </a:r>
            <a:endParaRPr lang="en-US" dirty="0" smtClean="0"/>
          </a:p>
          <a:p>
            <a:pPr lvl="1"/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depositar</a:t>
            </a:r>
            <a:endParaRPr lang="en-US" dirty="0" smtClean="0"/>
          </a:p>
          <a:p>
            <a:pPr lvl="1"/>
            <a:r>
              <a:rPr lang="en-US" dirty="0" smtClean="0"/>
              <a:t>Solo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balance</a:t>
            </a:r>
          </a:p>
          <a:p>
            <a:r>
              <a:rPr lang="en-US" dirty="0" smtClean="0"/>
              <a:t>Si la </a:t>
            </a:r>
            <a:r>
              <a:rPr lang="en-US" dirty="0" err="1" smtClean="0"/>
              <a:t>aplicacion</a:t>
            </a:r>
            <a:r>
              <a:rPr lang="en-US" dirty="0" smtClean="0"/>
              <a:t> se </a:t>
            </a:r>
            <a:r>
              <a:rPr lang="en-US" dirty="0" err="1" smtClean="0"/>
              <a:t>apaga</a:t>
            </a:r>
            <a:r>
              <a:rPr lang="en-US" dirty="0" smtClean="0"/>
              <a:t> o se </a:t>
            </a:r>
            <a:r>
              <a:rPr lang="en-US" dirty="0" err="1" smtClean="0"/>
              <a:t>prende</a:t>
            </a:r>
            <a:r>
              <a:rPr lang="en-US" dirty="0" smtClean="0"/>
              <a:t> se </a:t>
            </a:r>
            <a:r>
              <a:rPr lang="en-US" dirty="0" err="1" smtClean="0"/>
              <a:t>recuerda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.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95809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Completa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modulos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Codecademy</a:t>
            </a:r>
            <a:endParaRPr lang="en-US" dirty="0" smtClean="0"/>
          </a:p>
          <a:p>
            <a:pPr lvl="1"/>
            <a:r>
              <a:rPr lang="en-US" dirty="0" smtClean="0"/>
              <a:t>Python Lists and Dictionaries</a:t>
            </a:r>
          </a:p>
          <a:p>
            <a:pPr lvl="1"/>
            <a:r>
              <a:rPr lang="en-US" dirty="0" smtClean="0"/>
              <a:t>A Day at the supermarket</a:t>
            </a:r>
          </a:p>
          <a:p>
            <a:pPr marL="0" indent="0">
              <a:buNone/>
            </a:pPr>
            <a:r>
              <a:rPr lang="es-PR" dirty="0">
                <a:hlinkClick r:id="rId2"/>
              </a:rPr>
              <a:t>http://</a:t>
            </a:r>
            <a:r>
              <a:rPr lang="es-PR" dirty="0" smtClean="0">
                <a:hlinkClick r:id="rId2"/>
              </a:rPr>
              <a:t>www.codecademy.com/en/tracks/python</a:t>
            </a:r>
            <a:endParaRPr lang="es-PR" dirty="0" smtClean="0"/>
          </a:p>
          <a:p>
            <a:r>
              <a:rPr lang="es-PR" dirty="0" smtClean="0"/>
              <a:t>Miren el </a:t>
            </a:r>
            <a:r>
              <a:rPr lang="es-PR" dirty="0" err="1" smtClean="0"/>
              <a:t>bubble</a:t>
            </a:r>
            <a:r>
              <a:rPr lang="es-PR" dirty="0" smtClean="0"/>
              <a:t> </a:t>
            </a:r>
            <a:r>
              <a:rPr lang="es-PR" dirty="0" err="1" smtClean="0"/>
              <a:t>sort</a:t>
            </a:r>
            <a:r>
              <a:rPr lang="es-PR" dirty="0" smtClean="0"/>
              <a:t> en </a:t>
            </a:r>
            <a:br>
              <a:rPr lang="es-PR" dirty="0" smtClean="0"/>
            </a:br>
            <a:r>
              <a:rPr lang="es-PR" dirty="0" smtClean="0">
                <a:hlinkClick r:id="rId3"/>
              </a:rPr>
              <a:t>http</a:t>
            </a:r>
            <a:r>
              <a:rPr lang="es-PR" dirty="0">
                <a:hlinkClick r:id="rId3"/>
              </a:rPr>
              <a:t>://www.sorting-algorithms.com</a:t>
            </a:r>
            <a:r>
              <a:rPr lang="es-PR" dirty="0" smtClean="0">
                <a:hlinkClick r:id="rId3"/>
              </a:rPr>
              <a:t>/</a:t>
            </a:r>
            <a:endParaRPr lang="es-PR" dirty="0" smtClean="0"/>
          </a:p>
          <a:p>
            <a:r>
              <a:rPr lang="en-US" dirty="0" err="1" smtClean="0"/>
              <a:t>Preguntas</a:t>
            </a:r>
            <a:r>
              <a:rPr lang="en-US" dirty="0" smtClean="0"/>
              <a:t> a: </a:t>
            </a:r>
            <a:r>
              <a:rPr lang="es-PR" dirty="0"/>
              <a:t>instructorcodebytheneedle@gmail.com</a:t>
            </a:r>
          </a:p>
        </p:txBody>
      </p:sp>
    </p:spTree>
    <p:extLst>
      <p:ext uri="{BB962C8B-B14F-4D97-AF65-F5344CB8AC3E}">
        <p14:creationId xmlns:p14="http://schemas.microsoft.com/office/powerpoint/2010/main" val="229311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4: Diccionarios y listas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Problema de repaso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Lista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Problemas</a:t>
            </a:r>
            <a:r>
              <a:rPr lang="en-US" sz="2400" dirty="0" smtClean="0"/>
              <a:t> de </a:t>
            </a:r>
            <a:r>
              <a:rPr lang="en-US" sz="2400" dirty="0" err="1" smtClean="0"/>
              <a:t>lista</a:t>
            </a:r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Diccionario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GIT y GITHUB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Proyectos</a:t>
            </a:r>
            <a:r>
              <a:rPr lang="en-US" sz="2400" dirty="0" smtClean="0"/>
              <a:t> de la </a:t>
            </a:r>
            <a:r>
              <a:rPr lang="en-US" sz="2400" dirty="0" err="1" smtClean="0"/>
              <a:t>clase</a:t>
            </a:r>
            <a:endParaRPr lang="es-PR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repaso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la </a:t>
            </a:r>
            <a:r>
              <a:rPr lang="en-US" dirty="0" err="1" smtClean="0"/>
              <a:t>llamemos</a:t>
            </a:r>
            <a:r>
              <a:rPr lang="en-US" dirty="0" smtClean="0"/>
              <a:t> con el </a:t>
            </a:r>
            <a:r>
              <a:rPr lang="en-US" dirty="0" err="1" smtClean="0"/>
              <a:t>parametro</a:t>
            </a:r>
            <a:r>
              <a:rPr lang="en-US" dirty="0" smtClean="0"/>
              <a:t> “</a:t>
            </a:r>
            <a:r>
              <a:rPr lang="en-US" dirty="0" err="1" smtClean="0"/>
              <a:t>arbol</a:t>
            </a:r>
            <a:r>
              <a:rPr lang="en-US" dirty="0" smtClean="0"/>
              <a:t>” </a:t>
            </a:r>
            <a:r>
              <a:rPr lang="en-US" dirty="0" err="1" smtClean="0"/>
              <a:t>imprima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/\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/    \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/       \</a:t>
            </a:r>
          </a:p>
          <a:p>
            <a:r>
              <a:rPr lang="en-US" dirty="0" smtClean="0"/>
              <a:t>Si le </a:t>
            </a:r>
            <a:r>
              <a:rPr lang="en-US" dirty="0" err="1" smtClean="0"/>
              <a:t>envian</a:t>
            </a:r>
            <a:r>
              <a:rPr lang="en-US" dirty="0" smtClean="0"/>
              <a:t> “</a:t>
            </a:r>
            <a:r>
              <a:rPr lang="en-US" dirty="0" err="1" smtClean="0"/>
              <a:t>feliz</a:t>
            </a:r>
            <a:r>
              <a:rPr lang="en-US" dirty="0" smtClean="0"/>
              <a:t>” </a:t>
            </a:r>
            <a:r>
              <a:rPr lang="en-US" dirty="0" err="1" smtClean="0"/>
              <a:t>imprime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44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enumerar</a:t>
            </a:r>
            <a:r>
              <a:rPr lang="en-US" dirty="0" smtClean="0"/>
              <a:t> de forma linear.</a:t>
            </a:r>
          </a:p>
          <a:p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Inicializan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lista</a:t>
            </a:r>
            <a:r>
              <a:rPr lang="en-US" dirty="0" smtClean="0"/>
              <a:t> = [1,2]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accesan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un </a:t>
            </a:r>
            <a:r>
              <a:rPr lang="en-US" dirty="0" err="1" smtClean="0"/>
              <a:t>indice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lista</a:t>
            </a:r>
            <a:r>
              <a:rPr lang="en-US" dirty="0" smtClean="0"/>
              <a:t>[0]  -&gt;1</a:t>
            </a:r>
          </a:p>
          <a:p>
            <a:r>
              <a:rPr lang="en-US" dirty="0" smtClean="0"/>
              <a:t>Para el </a:t>
            </a:r>
            <a:r>
              <a:rPr lang="en-US" dirty="0" err="1" smtClean="0"/>
              <a:t>tamaño</a:t>
            </a:r>
            <a:endParaRPr lang="en-US" dirty="0" smtClean="0"/>
          </a:p>
          <a:p>
            <a:pPr lvl="1"/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lista</a:t>
            </a:r>
            <a:r>
              <a:rPr lang="en-US" dirty="0" smtClean="0"/>
              <a:t>) -&gt; 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94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Operacions</a:t>
            </a:r>
            <a:r>
              <a:rPr lang="en-US" dirty="0" smtClean="0"/>
              <a:t> </a:t>
            </a:r>
            <a:r>
              <a:rPr lang="en-US" dirty="0" err="1" smtClean="0"/>
              <a:t>basicas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.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Añadiendo</a:t>
            </a:r>
            <a:r>
              <a:rPr lang="en-US" dirty="0" smtClean="0"/>
              <a:t> mas </a:t>
            </a:r>
            <a:r>
              <a:rPr lang="en-US" dirty="0" err="1" smtClean="0"/>
              <a:t>objetos</a:t>
            </a:r>
            <a:endParaRPr lang="en-US" dirty="0" smtClean="0"/>
          </a:p>
          <a:p>
            <a:pPr lvl="1"/>
            <a:r>
              <a:rPr lang="en-US" dirty="0" err="1" smtClean="0"/>
              <a:t>lista.append</a:t>
            </a:r>
            <a:r>
              <a:rPr lang="en-US" dirty="0" smtClean="0"/>
              <a:t>(1)  -&gt; </a:t>
            </a:r>
            <a:r>
              <a:rPr lang="en-US" dirty="0" err="1" smtClean="0"/>
              <a:t>añade</a:t>
            </a:r>
            <a:r>
              <a:rPr lang="en-US" dirty="0" smtClean="0"/>
              <a:t> al final de la </a:t>
            </a:r>
            <a:r>
              <a:rPr lang="en-US" dirty="0" err="1" smtClean="0"/>
              <a:t>lista</a:t>
            </a:r>
            <a:endParaRPr lang="en-US" dirty="0" smtClean="0"/>
          </a:p>
          <a:p>
            <a:pPr lvl="1"/>
            <a:r>
              <a:rPr lang="en-US" dirty="0" err="1" smtClean="0"/>
              <a:t>lista.insert</a:t>
            </a:r>
            <a:r>
              <a:rPr lang="en-US" dirty="0" smtClean="0"/>
              <a:t>(1</a:t>
            </a:r>
            <a:r>
              <a:rPr lang="en-US" dirty="0"/>
              <a:t>)  -&gt; </a:t>
            </a:r>
            <a:r>
              <a:rPr lang="en-US" dirty="0" err="1"/>
              <a:t>añade</a:t>
            </a:r>
            <a:r>
              <a:rPr lang="en-US" dirty="0"/>
              <a:t> al </a:t>
            </a:r>
            <a:r>
              <a:rPr lang="en-US" dirty="0" smtClean="0"/>
              <a:t>principio de la </a:t>
            </a:r>
            <a:r>
              <a:rPr lang="en-US" dirty="0" err="1" smtClean="0"/>
              <a:t>lista</a:t>
            </a:r>
            <a:endParaRPr lang="en-US" dirty="0" smtClean="0"/>
          </a:p>
          <a:p>
            <a:pPr lvl="1"/>
            <a:r>
              <a:rPr lang="en-US" dirty="0" err="1" smtClean="0"/>
              <a:t>lista.extend</a:t>
            </a:r>
            <a:r>
              <a:rPr lang="en-US" dirty="0" smtClean="0"/>
              <a:t>([1,2]) -&gt; </a:t>
            </a:r>
            <a:r>
              <a:rPr lang="en-US" dirty="0" err="1" smtClean="0"/>
              <a:t>añade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de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a </a:t>
            </a:r>
            <a:r>
              <a:rPr lang="en-US" dirty="0" err="1" smtClean="0"/>
              <a:t>esta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Busqueda</a:t>
            </a:r>
            <a:endParaRPr lang="en-US" dirty="0" smtClean="0"/>
          </a:p>
          <a:p>
            <a:pPr lvl="1"/>
            <a:r>
              <a:rPr lang="en-US" dirty="0" err="1" smtClean="0"/>
              <a:t>Operador</a:t>
            </a:r>
            <a:r>
              <a:rPr lang="en-US" dirty="0" smtClean="0"/>
              <a:t> in</a:t>
            </a:r>
          </a:p>
          <a:p>
            <a:pPr lvl="1"/>
            <a:r>
              <a:rPr lang="en-US" dirty="0" err="1" smtClean="0"/>
              <a:t>lista.index</a:t>
            </a:r>
            <a:r>
              <a:rPr lang="en-US" dirty="0" smtClean="0"/>
              <a:t>(2) -&gt; </a:t>
            </a:r>
            <a:r>
              <a:rPr lang="en-US" dirty="0" err="1" smtClean="0"/>
              <a:t>Nos</a:t>
            </a:r>
            <a:r>
              <a:rPr lang="en-US" dirty="0" smtClean="0"/>
              <a:t> da la </a:t>
            </a:r>
            <a:r>
              <a:rPr lang="en-US" dirty="0" err="1" smtClean="0"/>
              <a:t>posicion</a:t>
            </a:r>
            <a:r>
              <a:rPr lang="en-US" dirty="0" smtClean="0"/>
              <a:t> de el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endParaRPr lang="en-US" dirty="0" smtClean="0"/>
          </a:p>
          <a:p>
            <a:r>
              <a:rPr lang="en-US" dirty="0" smtClean="0"/>
              <a:t>Remover</a:t>
            </a:r>
          </a:p>
          <a:p>
            <a:pPr lvl="1"/>
            <a:r>
              <a:rPr lang="en-US" dirty="0" smtClean="0"/>
              <a:t>Remove(1) -&gt; </a:t>
            </a:r>
            <a:r>
              <a:rPr lang="en-US" dirty="0" err="1" smtClean="0"/>
              <a:t>remueve</a:t>
            </a:r>
            <a:r>
              <a:rPr lang="en-US" dirty="0" smtClean="0"/>
              <a:t> el Segundo </a:t>
            </a:r>
            <a:r>
              <a:rPr lang="en-US" dirty="0" err="1" smtClean="0"/>
              <a:t>objeto</a:t>
            </a:r>
            <a:r>
              <a:rPr lang="en-US" dirty="0" smtClean="0"/>
              <a:t> de la </a:t>
            </a:r>
            <a:r>
              <a:rPr lang="en-US" dirty="0" err="1" smtClean="0"/>
              <a:t>lista</a:t>
            </a:r>
            <a:endParaRPr lang="es-PR" dirty="0"/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88193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28600"/>
            <a:ext cx="6347713" cy="1320800"/>
          </a:xfrm>
        </p:spPr>
        <p:txBody>
          <a:bodyPr/>
          <a:lstStyle/>
          <a:p>
            <a:r>
              <a:rPr lang="en-US" dirty="0" err="1" smtClean="0"/>
              <a:t>Ejemplo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990600"/>
            <a:ext cx="8153401" cy="5715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R" dirty="0" err="1"/>
              <a:t>name</a:t>
            </a:r>
            <a:r>
              <a:rPr lang="es-PR" dirty="0"/>
              <a:t> = "</a:t>
            </a:r>
            <a:r>
              <a:rPr lang="es-PR" dirty="0" err="1"/>
              <a:t>Hello</a:t>
            </a:r>
            <a:r>
              <a:rPr lang="es-PR" dirty="0"/>
              <a:t>"</a:t>
            </a:r>
          </a:p>
          <a:p>
            <a:pPr marL="0" indent="0">
              <a:buNone/>
            </a:pPr>
            <a:r>
              <a:rPr lang="es-PR" dirty="0" err="1" smtClean="0"/>
              <a:t>for</a:t>
            </a:r>
            <a:r>
              <a:rPr lang="es-PR" dirty="0" smtClean="0"/>
              <a:t> </a:t>
            </a:r>
            <a:r>
              <a:rPr lang="es-PR" dirty="0"/>
              <a:t>i in </a:t>
            </a:r>
            <a:r>
              <a:rPr lang="es-PR" dirty="0" err="1"/>
              <a:t>name</a:t>
            </a:r>
            <a:r>
              <a:rPr lang="es-PR" dirty="0"/>
              <a:t>: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print</a:t>
            </a:r>
            <a:r>
              <a:rPr lang="es-PR" dirty="0"/>
              <a:t>(i)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/>
              <a:t>#</a:t>
            </a:r>
            <a:r>
              <a:rPr lang="es-PR" dirty="0" err="1"/>
              <a:t>declaring</a:t>
            </a:r>
            <a:r>
              <a:rPr lang="es-PR" dirty="0"/>
              <a:t> a </a:t>
            </a:r>
            <a:r>
              <a:rPr lang="es-PR" dirty="0" err="1"/>
              <a:t>list</a:t>
            </a:r>
            <a:endParaRPr lang="es-PR" dirty="0"/>
          </a:p>
          <a:p>
            <a:pPr marL="0" indent="0">
              <a:buNone/>
            </a:pPr>
            <a:r>
              <a:rPr lang="es-PR" dirty="0" err="1"/>
              <a:t>list</a:t>
            </a:r>
            <a:r>
              <a:rPr lang="es-PR" dirty="0"/>
              <a:t> = ["</a:t>
            </a:r>
            <a:r>
              <a:rPr lang="es-PR" dirty="0" err="1"/>
              <a:t>Charactes</a:t>
            </a:r>
            <a:r>
              <a:rPr lang="es-PR" dirty="0"/>
              <a:t>", 1 ,True]</a:t>
            </a:r>
          </a:p>
          <a:p>
            <a:pPr marL="0" indent="0">
              <a:buNone/>
            </a:pPr>
            <a:r>
              <a:rPr lang="es-PR" dirty="0" err="1" smtClean="0"/>
              <a:t>for</a:t>
            </a:r>
            <a:r>
              <a:rPr lang="es-PR" dirty="0" smtClean="0"/>
              <a:t> </a:t>
            </a:r>
            <a:r>
              <a:rPr lang="es-PR" dirty="0"/>
              <a:t>i in </a:t>
            </a:r>
            <a:r>
              <a:rPr lang="es-PR" dirty="0" err="1"/>
              <a:t>list</a:t>
            </a:r>
            <a:r>
              <a:rPr lang="es-PR" dirty="0"/>
              <a:t>: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print</a:t>
            </a:r>
            <a:r>
              <a:rPr lang="es-PR" dirty="0"/>
              <a:t>(i)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/>
              <a:t>#</a:t>
            </a:r>
            <a:r>
              <a:rPr lang="es-PR" dirty="0" err="1"/>
              <a:t>empty</a:t>
            </a:r>
            <a:endParaRPr lang="es-PR" dirty="0"/>
          </a:p>
          <a:p>
            <a:pPr marL="0" indent="0">
              <a:buNone/>
            </a:pPr>
            <a:r>
              <a:rPr lang="es-PR" dirty="0" err="1" smtClean="0"/>
              <a:t>print</a:t>
            </a:r>
            <a:r>
              <a:rPr lang="es-PR" dirty="0"/>
              <a:t>("</a:t>
            </a:r>
            <a:r>
              <a:rPr lang="es-PR" dirty="0" err="1"/>
              <a:t>HAndling</a:t>
            </a:r>
            <a:r>
              <a:rPr lang="es-PR" dirty="0"/>
              <a:t> </a:t>
            </a:r>
            <a:r>
              <a:rPr lang="es-PR" dirty="0" err="1"/>
              <a:t>the</a:t>
            </a:r>
            <a:r>
              <a:rPr lang="es-PR" dirty="0"/>
              <a:t> </a:t>
            </a:r>
            <a:r>
              <a:rPr lang="es-PR" dirty="0" err="1"/>
              <a:t>empty</a:t>
            </a:r>
            <a:r>
              <a:rPr lang="es-PR" dirty="0"/>
              <a:t> </a:t>
            </a:r>
            <a:r>
              <a:rPr lang="es-PR" dirty="0" err="1"/>
              <a:t>List</a:t>
            </a:r>
            <a:r>
              <a:rPr lang="es-PR" dirty="0"/>
              <a:t>")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/>
              <a:t>list2 = []</a:t>
            </a:r>
          </a:p>
          <a:p>
            <a:pPr marL="0" indent="0">
              <a:buNone/>
            </a:pPr>
            <a:r>
              <a:rPr lang="es-PR" dirty="0" err="1"/>
              <a:t>print</a:t>
            </a:r>
            <a:r>
              <a:rPr lang="es-PR" dirty="0"/>
              <a:t>(</a:t>
            </a:r>
            <a:r>
              <a:rPr lang="es-PR" dirty="0" err="1"/>
              <a:t>len</a:t>
            </a:r>
            <a:r>
              <a:rPr lang="es-PR" dirty="0"/>
              <a:t>(list2))</a:t>
            </a:r>
          </a:p>
          <a:p>
            <a:pPr marL="0" indent="0">
              <a:buNone/>
            </a:pPr>
            <a:r>
              <a:rPr lang="es-PR" dirty="0"/>
              <a:t>list2.append("</a:t>
            </a:r>
            <a:r>
              <a:rPr lang="es-PR" dirty="0" err="1"/>
              <a:t>firstITem</a:t>
            </a:r>
            <a:r>
              <a:rPr lang="es-PR" dirty="0"/>
              <a:t>")</a:t>
            </a:r>
          </a:p>
          <a:p>
            <a:pPr marL="0" indent="0">
              <a:buNone/>
            </a:pPr>
            <a:r>
              <a:rPr lang="es-PR" dirty="0"/>
              <a:t>list2.append("</a:t>
            </a:r>
            <a:r>
              <a:rPr lang="es-PR" dirty="0" err="1"/>
              <a:t>secondITem</a:t>
            </a:r>
            <a:r>
              <a:rPr lang="es-PR" dirty="0"/>
              <a:t>")</a:t>
            </a:r>
          </a:p>
          <a:p>
            <a:pPr marL="0" indent="0">
              <a:buNone/>
            </a:pPr>
            <a:r>
              <a:rPr lang="es-PR" dirty="0" err="1"/>
              <a:t>print</a:t>
            </a:r>
            <a:r>
              <a:rPr lang="es-PR" dirty="0"/>
              <a:t>(</a:t>
            </a:r>
            <a:r>
              <a:rPr lang="es-PR" dirty="0" err="1"/>
              <a:t>len</a:t>
            </a:r>
            <a:r>
              <a:rPr lang="es-PR" dirty="0"/>
              <a:t>(list2))</a:t>
            </a:r>
          </a:p>
          <a:p>
            <a:pPr marL="0" indent="0">
              <a:buNone/>
            </a:pPr>
            <a:r>
              <a:rPr lang="es-PR" dirty="0"/>
              <a:t>#</a:t>
            </a:r>
            <a:r>
              <a:rPr lang="es-PR" dirty="0" err="1"/>
              <a:t>get</a:t>
            </a:r>
            <a:r>
              <a:rPr lang="es-PR" dirty="0"/>
              <a:t> a </a:t>
            </a:r>
            <a:r>
              <a:rPr lang="es-PR" dirty="0" err="1"/>
              <a:t>specific</a:t>
            </a:r>
            <a:r>
              <a:rPr lang="es-PR" dirty="0"/>
              <a:t> </a:t>
            </a:r>
            <a:r>
              <a:rPr lang="es-PR" dirty="0" err="1"/>
              <a:t>item</a:t>
            </a:r>
            <a:r>
              <a:rPr lang="es-PR" dirty="0"/>
              <a:t> </a:t>
            </a:r>
            <a:r>
              <a:rPr lang="es-PR" dirty="0" err="1"/>
              <a:t>from</a:t>
            </a:r>
            <a:r>
              <a:rPr lang="es-PR" dirty="0"/>
              <a:t> </a:t>
            </a:r>
            <a:r>
              <a:rPr lang="es-PR" dirty="0" err="1"/>
              <a:t>the</a:t>
            </a:r>
            <a:r>
              <a:rPr lang="es-PR" dirty="0"/>
              <a:t> </a:t>
            </a:r>
            <a:r>
              <a:rPr lang="es-PR" dirty="0" err="1"/>
              <a:t>list</a:t>
            </a:r>
            <a:endParaRPr lang="es-PR" dirty="0"/>
          </a:p>
          <a:p>
            <a:pPr marL="0" indent="0">
              <a:buNone/>
            </a:pPr>
            <a:r>
              <a:rPr lang="es-PR" dirty="0" err="1"/>
              <a:t>print</a:t>
            </a:r>
            <a:r>
              <a:rPr lang="es-PR" dirty="0"/>
              <a:t>(list2[0])</a:t>
            </a:r>
          </a:p>
          <a:p>
            <a:pPr marL="0" indent="0">
              <a:buNone/>
            </a:pPr>
            <a:r>
              <a:rPr lang="es-PR" dirty="0" err="1"/>
              <a:t>print</a:t>
            </a:r>
            <a:r>
              <a:rPr lang="es-PR" dirty="0"/>
              <a:t>(list2[1])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/>
              <a:t>list2.remove("</a:t>
            </a:r>
            <a:r>
              <a:rPr lang="es-PR" dirty="0" err="1"/>
              <a:t>firstITem</a:t>
            </a:r>
            <a:r>
              <a:rPr lang="es-PR" dirty="0"/>
              <a:t>")</a:t>
            </a:r>
          </a:p>
          <a:p>
            <a:pPr marL="0" indent="0">
              <a:buNone/>
            </a:pPr>
            <a:r>
              <a:rPr lang="es-PR" dirty="0" err="1" smtClean="0"/>
              <a:t>print</a:t>
            </a:r>
            <a:r>
              <a:rPr lang="es-PR" dirty="0" smtClean="0"/>
              <a:t>(</a:t>
            </a:r>
            <a:r>
              <a:rPr lang="es-PR" dirty="0" err="1" smtClean="0"/>
              <a:t>len</a:t>
            </a:r>
            <a:r>
              <a:rPr lang="es-PR" dirty="0" smtClean="0"/>
              <a:t>(list2</a:t>
            </a:r>
            <a:r>
              <a:rPr lang="es-P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6833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practica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escribir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tome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nombres</a:t>
            </a:r>
            <a:r>
              <a:rPr lang="en-US" dirty="0" smtClean="0"/>
              <a:t> de la </a:t>
            </a:r>
            <a:r>
              <a:rPr lang="en-US" dirty="0" err="1" smtClean="0"/>
              <a:t>consola</a:t>
            </a:r>
            <a:r>
              <a:rPr lang="en-US" dirty="0" smtClean="0"/>
              <a:t>.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imprima</a:t>
            </a:r>
            <a:r>
              <a:rPr lang="en-US" dirty="0" smtClean="0"/>
              <a:t> </a:t>
            </a:r>
            <a:r>
              <a:rPr lang="en-US" dirty="0" err="1" smtClean="0"/>
              <a:t>cuantos</a:t>
            </a:r>
            <a:r>
              <a:rPr lang="en-US" dirty="0" smtClean="0"/>
              <a:t> hay. Si le das </a:t>
            </a:r>
            <a:r>
              <a:rPr lang="en-US" dirty="0" err="1" smtClean="0"/>
              <a:t>salir</a:t>
            </a:r>
            <a:r>
              <a:rPr lang="en-US" dirty="0" smtClean="0"/>
              <a:t> de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imprime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nombres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94092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dirty="0" err="1" smtClean="0"/>
              <a:t>Diccionarios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utilizer un </a:t>
            </a:r>
            <a:r>
              <a:rPr lang="en-US" dirty="0" err="1" smtClean="0"/>
              <a:t>pareja</a:t>
            </a:r>
            <a:r>
              <a:rPr lang="en-US" dirty="0" smtClean="0"/>
              <a:t> de </a:t>
            </a:r>
            <a:r>
              <a:rPr lang="en-US" dirty="0" err="1" smtClean="0"/>
              <a:t>llave</a:t>
            </a:r>
            <a:r>
              <a:rPr lang="en-US" dirty="0" smtClean="0"/>
              <a:t> y valor. 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interesante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 smtClean="0"/>
              <a:t> un valor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tiempo</a:t>
            </a:r>
            <a:r>
              <a:rPr lang="en-US" dirty="0" smtClean="0"/>
              <a:t> constant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lineal.</a:t>
            </a:r>
          </a:p>
          <a:p>
            <a:endParaRPr lang="en-US" dirty="0"/>
          </a:p>
          <a:p>
            <a:r>
              <a:rPr lang="en-US" dirty="0" err="1" smtClean="0"/>
              <a:t>Inicializacion</a:t>
            </a:r>
            <a:r>
              <a:rPr lang="en-US" dirty="0" smtClean="0"/>
              <a:t>:</a:t>
            </a:r>
          </a:p>
          <a:p>
            <a:pPr marL="0" lvl="1" indent="0">
              <a:buNone/>
            </a:pPr>
            <a:r>
              <a:rPr lang="en-US" dirty="0" err="1"/>
              <a:t>fruitsByColor</a:t>
            </a:r>
            <a:r>
              <a:rPr lang="en-US" dirty="0"/>
              <a:t> = {‘red': ‘apple’, ‘blue': ‘berry’}</a:t>
            </a:r>
            <a:br>
              <a:rPr lang="en-US" dirty="0"/>
            </a:br>
            <a:endParaRPr lang="en-US" dirty="0" smtClean="0"/>
          </a:p>
          <a:p>
            <a:pPr marL="285750" lvl="1"/>
            <a:r>
              <a:rPr lang="en-US" dirty="0" err="1" smtClean="0"/>
              <a:t>Acceso</a:t>
            </a:r>
            <a:r>
              <a:rPr lang="en-US" dirty="0" smtClean="0"/>
              <a:t>:</a:t>
            </a:r>
          </a:p>
          <a:p>
            <a:pPr marL="0" lvl="1" indent="0">
              <a:buNone/>
            </a:pPr>
            <a:r>
              <a:rPr lang="en-US" dirty="0" err="1"/>
              <a:t>fruitsByColor</a:t>
            </a:r>
            <a:r>
              <a:rPr lang="en-US" dirty="0"/>
              <a:t>[‘blue’]</a:t>
            </a:r>
          </a:p>
          <a:p>
            <a:pPr marL="285750" lvl="1"/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1516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5105400"/>
          </a:xfrm>
        </p:spPr>
        <p:txBody>
          <a:bodyPr>
            <a:normAutofit fontScale="77500" lnSpcReduction="20000"/>
          </a:bodyPr>
          <a:lstStyle/>
          <a:p>
            <a:r>
              <a:rPr lang="es-PR" dirty="0"/>
              <a:t>#define a </a:t>
            </a:r>
            <a:r>
              <a:rPr lang="es-PR" dirty="0" err="1"/>
              <a:t>dictionary</a:t>
            </a:r>
            <a:endParaRPr lang="es-PR" dirty="0"/>
          </a:p>
          <a:p>
            <a:r>
              <a:rPr lang="es-PR" dirty="0" err="1"/>
              <a:t>fruitsByColor</a:t>
            </a:r>
            <a:r>
              <a:rPr lang="es-PR" dirty="0"/>
              <a:t> = {"red": "</a:t>
            </a:r>
            <a:r>
              <a:rPr lang="es-PR" dirty="0" err="1"/>
              <a:t>apple</a:t>
            </a:r>
            <a:r>
              <a:rPr lang="es-PR" dirty="0"/>
              <a:t>", "blue": "</a:t>
            </a:r>
            <a:r>
              <a:rPr lang="es-PR" dirty="0" err="1"/>
              <a:t>berry</a:t>
            </a:r>
            <a:r>
              <a:rPr lang="es-PR" dirty="0"/>
              <a:t>"}</a:t>
            </a:r>
          </a:p>
          <a:p>
            <a:r>
              <a:rPr lang="es-PR" dirty="0"/>
              <a:t>#</a:t>
            </a:r>
            <a:r>
              <a:rPr lang="es-PR" dirty="0" err="1"/>
              <a:t>retrieve</a:t>
            </a:r>
            <a:r>
              <a:rPr lang="es-PR" dirty="0"/>
              <a:t> </a:t>
            </a:r>
            <a:r>
              <a:rPr lang="es-PR" dirty="0" err="1"/>
              <a:t>the</a:t>
            </a:r>
            <a:r>
              <a:rPr lang="es-PR" dirty="0"/>
              <a:t> </a:t>
            </a:r>
            <a:r>
              <a:rPr lang="es-PR" dirty="0" err="1"/>
              <a:t>values</a:t>
            </a:r>
            <a:endParaRPr lang="es-PR" dirty="0"/>
          </a:p>
          <a:p>
            <a:r>
              <a:rPr lang="es-PR" dirty="0" err="1"/>
              <a:t>name</a:t>
            </a:r>
            <a:r>
              <a:rPr lang="es-PR" dirty="0"/>
              <a:t> =""</a:t>
            </a:r>
          </a:p>
          <a:p>
            <a:r>
              <a:rPr lang="es-PR" dirty="0" err="1"/>
              <a:t>print</a:t>
            </a:r>
            <a:r>
              <a:rPr lang="es-PR" dirty="0"/>
              <a:t>(</a:t>
            </a:r>
            <a:r>
              <a:rPr lang="es-PR" dirty="0" err="1"/>
              <a:t>fruitsByColor</a:t>
            </a:r>
            <a:r>
              <a:rPr lang="es-PR" dirty="0"/>
              <a:t>["blue"])</a:t>
            </a:r>
          </a:p>
          <a:p>
            <a:r>
              <a:rPr lang="es-PR" dirty="0" err="1"/>
              <a:t>while</a:t>
            </a:r>
            <a:r>
              <a:rPr lang="es-PR" dirty="0"/>
              <a:t>( </a:t>
            </a:r>
            <a:r>
              <a:rPr lang="es-PR" dirty="0" err="1"/>
              <a:t>name</a:t>
            </a:r>
            <a:r>
              <a:rPr lang="es-PR" dirty="0"/>
              <a:t> != "-done"):</a:t>
            </a:r>
          </a:p>
          <a:p>
            <a:r>
              <a:rPr lang="es-PR" dirty="0"/>
              <a:t>    </a:t>
            </a:r>
            <a:r>
              <a:rPr lang="es-PR" dirty="0" err="1"/>
              <a:t>print</a:t>
            </a:r>
            <a:r>
              <a:rPr lang="es-PR" dirty="0"/>
              <a:t>("</a:t>
            </a:r>
            <a:r>
              <a:rPr lang="es-PR" dirty="0" err="1"/>
              <a:t>Enter</a:t>
            </a:r>
            <a:r>
              <a:rPr lang="es-PR" dirty="0"/>
              <a:t> </a:t>
            </a:r>
            <a:r>
              <a:rPr lang="es-PR" dirty="0" err="1"/>
              <a:t>student</a:t>
            </a:r>
            <a:r>
              <a:rPr lang="es-PR" dirty="0"/>
              <a:t> </a:t>
            </a:r>
            <a:r>
              <a:rPr lang="es-PR" dirty="0" err="1"/>
              <a:t>name</a:t>
            </a:r>
            <a:r>
              <a:rPr lang="es-PR" dirty="0"/>
              <a:t> to </a:t>
            </a:r>
            <a:r>
              <a:rPr lang="es-PR" dirty="0" err="1"/>
              <a:t>get</a:t>
            </a:r>
            <a:r>
              <a:rPr lang="es-PR" dirty="0"/>
              <a:t> </a:t>
            </a:r>
            <a:r>
              <a:rPr lang="es-PR" dirty="0" err="1"/>
              <a:t>their</a:t>
            </a:r>
            <a:r>
              <a:rPr lang="es-PR" dirty="0"/>
              <a:t> hobbies")</a:t>
            </a:r>
          </a:p>
          <a:p>
            <a:r>
              <a:rPr lang="es-PR" dirty="0"/>
              <a:t>    </a:t>
            </a:r>
            <a:r>
              <a:rPr lang="es-PR" dirty="0" err="1"/>
              <a:t>name</a:t>
            </a:r>
            <a:r>
              <a:rPr lang="es-PR" dirty="0"/>
              <a:t>= input()</a:t>
            </a:r>
          </a:p>
          <a:p>
            <a:endParaRPr lang="es-PR" dirty="0"/>
          </a:p>
          <a:p>
            <a:r>
              <a:rPr lang="es-PR" dirty="0"/>
              <a:t>    </a:t>
            </a:r>
            <a:r>
              <a:rPr lang="es-PR" dirty="0" err="1"/>
              <a:t>HobbiesByPerson</a:t>
            </a:r>
            <a:r>
              <a:rPr lang="es-PR" dirty="0"/>
              <a:t> = {"</a:t>
            </a:r>
            <a:r>
              <a:rPr lang="es-PR" dirty="0" err="1"/>
              <a:t>Aaron</a:t>
            </a:r>
            <a:r>
              <a:rPr lang="es-PR" dirty="0"/>
              <a:t>":["</a:t>
            </a:r>
            <a:r>
              <a:rPr lang="es-PR" dirty="0" err="1"/>
              <a:t>Photography</a:t>
            </a:r>
            <a:r>
              <a:rPr lang="es-PR" dirty="0"/>
              <a:t>","</a:t>
            </a:r>
            <a:r>
              <a:rPr lang="es-PR" dirty="0" err="1"/>
              <a:t>Spelunking</a:t>
            </a:r>
            <a:r>
              <a:rPr lang="es-PR" dirty="0"/>
              <a:t>"],</a:t>
            </a:r>
          </a:p>
          <a:p>
            <a:r>
              <a:rPr lang="es-PR" dirty="0"/>
              <a:t>                   "Sarah":["</a:t>
            </a:r>
            <a:r>
              <a:rPr lang="es-PR" dirty="0" err="1"/>
              <a:t>Climbing</a:t>
            </a:r>
            <a:r>
              <a:rPr lang="es-PR" dirty="0"/>
              <a:t>","</a:t>
            </a:r>
            <a:r>
              <a:rPr lang="es-PR" dirty="0" err="1"/>
              <a:t>Spelunking</a:t>
            </a:r>
            <a:r>
              <a:rPr lang="es-PR" dirty="0"/>
              <a:t>"]}</a:t>
            </a:r>
          </a:p>
          <a:p>
            <a:r>
              <a:rPr lang="es-PR" dirty="0"/>
              <a:t>    </a:t>
            </a:r>
            <a:r>
              <a:rPr lang="es-PR" dirty="0" err="1"/>
              <a:t>if</a:t>
            </a:r>
            <a:r>
              <a:rPr lang="es-PR" dirty="0"/>
              <a:t>(</a:t>
            </a:r>
            <a:r>
              <a:rPr lang="es-PR" dirty="0" err="1"/>
              <a:t>name</a:t>
            </a:r>
            <a:r>
              <a:rPr lang="es-PR" dirty="0"/>
              <a:t> != "-done"):</a:t>
            </a:r>
          </a:p>
          <a:p>
            <a:r>
              <a:rPr lang="es-PR" dirty="0"/>
              <a:t>        hobbies =  </a:t>
            </a:r>
            <a:r>
              <a:rPr lang="es-PR" dirty="0" err="1"/>
              <a:t>HobbiesByPerson</a:t>
            </a:r>
            <a:r>
              <a:rPr lang="es-PR" dirty="0"/>
              <a:t>[</a:t>
            </a:r>
            <a:r>
              <a:rPr lang="es-PR" dirty="0" err="1"/>
              <a:t>name</a:t>
            </a:r>
            <a:r>
              <a:rPr lang="es-PR" dirty="0"/>
              <a:t>]</a:t>
            </a:r>
          </a:p>
          <a:p>
            <a:endParaRPr lang="es-PR" dirty="0"/>
          </a:p>
          <a:p>
            <a:r>
              <a:rPr lang="es-PR" dirty="0"/>
              <a:t>    </a:t>
            </a:r>
            <a:r>
              <a:rPr lang="es-PR" dirty="0" err="1"/>
              <a:t>for</a:t>
            </a:r>
            <a:r>
              <a:rPr lang="es-PR" dirty="0"/>
              <a:t> h in hobbies:</a:t>
            </a:r>
          </a:p>
          <a:p>
            <a:r>
              <a:rPr lang="es-PR" dirty="0"/>
              <a:t>        </a:t>
            </a:r>
            <a:r>
              <a:rPr lang="es-PR" dirty="0" err="1"/>
              <a:t>print</a:t>
            </a:r>
            <a:r>
              <a:rPr lang="es-PR" dirty="0"/>
              <a:t>(h)</a:t>
            </a:r>
          </a:p>
          <a:p>
            <a:r>
              <a:rPr lang="es-PR" dirty="0" err="1"/>
              <a:t>print</a:t>
            </a:r>
            <a:r>
              <a:rPr lang="es-PR" dirty="0" smtClean="0"/>
              <a:t>(“Acabamos")</a:t>
            </a:r>
            <a:endParaRPr lang="es-PR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579295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15512</TotalTime>
  <Words>757</Words>
  <Application>Microsoft Office PowerPoint</Application>
  <PresentationFormat>On-screen Show (4:3)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Facet</vt:lpstr>
      <vt:lpstr>Curso de Introducción a Python</vt:lpstr>
      <vt:lpstr>Clase 4: Diccionarios y listas</vt:lpstr>
      <vt:lpstr>Problema de repaso</vt:lpstr>
      <vt:lpstr>Listas</vt:lpstr>
      <vt:lpstr>Operacions basicas en una lista.</vt:lpstr>
      <vt:lpstr>Ejemplo</vt:lpstr>
      <vt:lpstr>Problema de practica</vt:lpstr>
      <vt:lpstr>Diccionarios</vt:lpstr>
      <vt:lpstr>Ejemplo:</vt:lpstr>
      <vt:lpstr>Source Control</vt:lpstr>
      <vt:lpstr>Preparandonos para Git con Github</vt:lpstr>
      <vt:lpstr>Nuestro primer commit</vt:lpstr>
      <vt:lpstr>Proyectos finales</vt:lpstr>
      <vt:lpstr>Tic tac toe</vt:lpstr>
      <vt:lpstr>Atm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88</cp:revision>
  <dcterms:created xsi:type="dcterms:W3CDTF">2013-01-06T20:57:13Z</dcterms:created>
  <dcterms:modified xsi:type="dcterms:W3CDTF">2014-11-04T01:32:17Z</dcterms:modified>
</cp:coreProperties>
</file>