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9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71" autoAdjust="0"/>
  </p:normalViewPr>
  <p:slideViewPr>
    <p:cSldViewPr>
      <p:cViewPr varScale="1">
        <p:scale>
          <a:sx n="110" d="100"/>
          <a:sy n="110" d="100"/>
        </p:scale>
        <p:origin x="165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0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15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5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832-C847-4B5A-B3AB-D8AED5B47A22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cademy.com/en/tracks/pyth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7162800" cy="1448761"/>
          </a:xfrm>
        </p:spPr>
        <p:txBody>
          <a:bodyPr>
            <a:normAutofit fontScale="90000"/>
          </a:bodyPr>
          <a:lstStyle/>
          <a:p>
            <a:r>
              <a:rPr lang="es-PR" dirty="0" smtClean="0"/>
              <a:t>Curso de Introducción a Python</a:t>
            </a:r>
            <a:endParaRPr lang="es-P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4572000"/>
            <a:ext cx="7772400" cy="1199704"/>
          </a:xfrm>
        </p:spPr>
        <p:txBody>
          <a:bodyPr/>
          <a:lstStyle/>
          <a:p>
            <a:r>
              <a:rPr lang="es-PR" dirty="0" smtClean="0"/>
              <a:t>Escrito por : Alfredo Alvarez</a:t>
            </a:r>
            <a:endParaRPr lang="es-P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7161"/>
            <a:ext cx="1752600" cy="2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</a:t>
            </a:r>
            <a:r>
              <a:rPr lang="en-US" dirty="0" err="1" smtClean="0"/>
              <a:t>En</a:t>
            </a:r>
            <a:r>
              <a:rPr lang="en-US" dirty="0" smtClean="0"/>
              <a:t> Palabras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371600"/>
            <a:ext cx="6629401" cy="5410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binary_search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A[], </a:t>
            </a:r>
            <a:r>
              <a:rPr lang="en-US" dirty="0" err="1"/>
              <a:t>int</a:t>
            </a:r>
            <a:r>
              <a:rPr lang="en-US" dirty="0"/>
              <a:t> key,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imin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imax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// continue searching while [</a:t>
            </a:r>
            <a:r>
              <a:rPr lang="en-US" dirty="0" err="1"/>
              <a:t>imin,imax</a:t>
            </a:r>
            <a:r>
              <a:rPr lang="en-US" dirty="0"/>
              <a:t>] is not empty</a:t>
            </a:r>
          </a:p>
          <a:p>
            <a:pPr marL="0" indent="0">
              <a:buNone/>
            </a:pPr>
            <a:r>
              <a:rPr lang="en-US" dirty="0"/>
              <a:t>  while (</a:t>
            </a:r>
            <a:r>
              <a:rPr lang="en-US" dirty="0" err="1"/>
              <a:t>imax</a:t>
            </a:r>
            <a:r>
              <a:rPr lang="en-US" dirty="0"/>
              <a:t> &gt;= </a:t>
            </a:r>
            <a:r>
              <a:rPr lang="en-US" dirty="0" err="1"/>
              <a:t>imin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// calculate the midpoint for roughly equal partition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imid</a:t>
            </a:r>
            <a:r>
              <a:rPr lang="en-US" dirty="0"/>
              <a:t> = midpoint(</a:t>
            </a:r>
            <a:r>
              <a:rPr lang="en-US" dirty="0" err="1"/>
              <a:t>imin</a:t>
            </a:r>
            <a:r>
              <a:rPr lang="en-US" dirty="0"/>
              <a:t>, </a:t>
            </a:r>
            <a:r>
              <a:rPr lang="en-US" dirty="0" err="1"/>
              <a:t>imax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if(A[</a:t>
            </a:r>
            <a:r>
              <a:rPr lang="en-US" dirty="0" err="1"/>
              <a:t>imid</a:t>
            </a:r>
            <a:r>
              <a:rPr lang="en-US" dirty="0"/>
              <a:t>] == key)</a:t>
            </a:r>
          </a:p>
          <a:p>
            <a:pPr marL="0" indent="0">
              <a:buNone/>
            </a:pPr>
            <a:r>
              <a:rPr lang="en-US" dirty="0"/>
              <a:t>        // key found at index </a:t>
            </a:r>
            <a:r>
              <a:rPr lang="en-US" dirty="0" err="1"/>
              <a:t>imid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imid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      // determine which </a:t>
            </a:r>
            <a:r>
              <a:rPr lang="en-US" dirty="0" err="1"/>
              <a:t>subarray</a:t>
            </a:r>
            <a:r>
              <a:rPr lang="en-US" dirty="0"/>
              <a:t> to search</a:t>
            </a:r>
          </a:p>
          <a:p>
            <a:pPr marL="0" indent="0">
              <a:buNone/>
            </a:pPr>
            <a:r>
              <a:rPr lang="en-US" dirty="0"/>
              <a:t>      else if (A[</a:t>
            </a:r>
            <a:r>
              <a:rPr lang="en-US" dirty="0" err="1"/>
              <a:t>imid</a:t>
            </a:r>
            <a:r>
              <a:rPr lang="en-US" dirty="0"/>
              <a:t>] &lt; key)</a:t>
            </a:r>
          </a:p>
          <a:p>
            <a:pPr marL="0" indent="0">
              <a:buNone/>
            </a:pPr>
            <a:r>
              <a:rPr lang="en-US" dirty="0"/>
              <a:t>        // change min index to search upper </a:t>
            </a:r>
            <a:r>
              <a:rPr lang="en-US" dirty="0" err="1"/>
              <a:t>subarray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imin</a:t>
            </a:r>
            <a:r>
              <a:rPr lang="en-US" dirty="0"/>
              <a:t> = </a:t>
            </a:r>
            <a:r>
              <a:rPr lang="en-US" dirty="0" err="1"/>
              <a:t>imid</a:t>
            </a:r>
            <a:r>
              <a:rPr lang="en-US" dirty="0"/>
              <a:t> + 1;</a:t>
            </a:r>
          </a:p>
          <a:p>
            <a:pPr marL="0" indent="0">
              <a:buNone/>
            </a:pPr>
            <a:r>
              <a:rPr lang="en-US" dirty="0"/>
              <a:t>      else         </a:t>
            </a:r>
          </a:p>
          <a:p>
            <a:pPr marL="0" indent="0">
              <a:buNone/>
            </a:pPr>
            <a:r>
              <a:rPr lang="en-US" dirty="0"/>
              <a:t>        // change max index to search lower </a:t>
            </a:r>
            <a:r>
              <a:rPr lang="en-US" dirty="0" err="1"/>
              <a:t>subarray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imax</a:t>
            </a:r>
            <a:r>
              <a:rPr lang="en-US" dirty="0"/>
              <a:t> = </a:t>
            </a:r>
            <a:r>
              <a:rPr lang="en-US" dirty="0" err="1"/>
              <a:t>imid</a:t>
            </a:r>
            <a:r>
              <a:rPr lang="en-US" dirty="0"/>
              <a:t> - 1;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// key was not found</a:t>
            </a:r>
          </a:p>
          <a:p>
            <a:pPr marL="0" indent="0">
              <a:buNone/>
            </a:pPr>
            <a:r>
              <a:rPr lang="en-US" dirty="0"/>
              <a:t>  return KEY_NOT_FOUND;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2571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Tarea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4000"/>
            <a:ext cx="6347714" cy="388077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Completa</a:t>
            </a:r>
            <a:r>
              <a:rPr lang="en-US" dirty="0" smtClean="0"/>
              <a:t> los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modulos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Codecademy</a:t>
            </a:r>
            <a:endParaRPr lang="en-US" dirty="0" smtClean="0"/>
          </a:p>
          <a:p>
            <a:pPr lvl="1"/>
            <a:r>
              <a:rPr lang="en-US" dirty="0" smtClean="0"/>
              <a:t>List and Functions</a:t>
            </a:r>
            <a:endParaRPr lang="en-US" dirty="0" smtClean="0"/>
          </a:p>
          <a:p>
            <a:pPr lvl="1"/>
            <a:r>
              <a:rPr lang="en-US" dirty="0" err="1" smtClean="0"/>
              <a:t>BattleShip</a:t>
            </a:r>
            <a:endParaRPr lang="en-US" dirty="0" smtClean="0"/>
          </a:p>
          <a:p>
            <a:pPr marL="0" indent="0">
              <a:buNone/>
            </a:pPr>
            <a:r>
              <a:rPr lang="es-PR" dirty="0" smtClean="0">
                <a:hlinkClick r:id="rId2"/>
              </a:rPr>
              <a:t>http</a:t>
            </a:r>
            <a:r>
              <a:rPr lang="es-PR" dirty="0">
                <a:hlinkClick r:id="rId2"/>
              </a:rPr>
              <a:t>://</a:t>
            </a:r>
            <a:r>
              <a:rPr lang="es-PR" dirty="0" smtClean="0">
                <a:hlinkClick r:id="rId2"/>
              </a:rPr>
              <a:t>www.codecademy.com/en/tracks/python</a:t>
            </a:r>
            <a:endParaRPr lang="es-PR" dirty="0" smtClean="0"/>
          </a:p>
          <a:p>
            <a:r>
              <a:rPr lang="en-US" dirty="0" err="1" smtClean="0"/>
              <a:t>Revisar</a:t>
            </a:r>
            <a:r>
              <a:rPr lang="en-US" dirty="0" smtClean="0"/>
              <a:t> el </a:t>
            </a:r>
            <a:r>
              <a:rPr lang="en-US" dirty="0" err="1" smtClean="0"/>
              <a:t>capitulo</a:t>
            </a:r>
            <a:r>
              <a:rPr lang="en-US" dirty="0" smtClean="0"/>
              <a:t> de 11 de dive into python</a:t>
            </a:r>
          </a:p>
          <a:p>
            <a:pPr lvl="1"/>
            <a:r>
              <a:rPr lang="en-US" dirty="0"/>
              <a:t>http://www.diveintopython3.net/files.html</a:t>
            </a:r>
          </a:p>
          <a:p>
            <a:r>
              <a:rPr lang="en-US" dirty="0" err="1" smtClean="0"/>
              <a:t>Trabajen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Proyecto de tic </a:t>
            </a:r>
            <a:r>
              <a:rPr lang="en-US" dirty="0" err="1" smtClean="0"/>
              <a:t>tac</a:t>
            </a:r>
            <a:r>
              <a:rPr lang="en-US" dirty="0" smtClean="0"/>
              <a:t> toe</a:t>
            </a:r>
          </a:p>
          <a:p>
            <a:r>
              <a:rPr lang="en-US" dirty="0" err="1" smtClean="0"/>
              <a:t>Preguntas</a:t>
            </a:r>
            <a:r>
              <a:rPr lang="en-US" dirty="0" smtClean="0"/>
              <a:t> </a:t>
            </a:r>
            <a:r>
              <a:rPr lang="en-US" dirty="0" smtClean="0"/>
              <a:t>a: </a:t>
            </a:r>
            <a:r>
              <a:rPr lang="es-PR" dirty="0"/>
              <a:t>instructorcodebytheneedle@gmail.com</a:t>
            </a:r>
          </a:p>
        </p:txBody>
      </p:sp>
    </p:spTree>
    <p:extLst>
      <p:ext uri="{BB962C8B-B14F-4D97-AF65-F5344CB8AC3E}">
        <p14:creationId xmlns:p14="http://schemas.microsoft.com/office/powerpoint/2010/main" val="229311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s-PR" dirty="0" smtClean="0"/>
              <a:t>Clase </a:t>
            </a:r>
            <a:r>
              <a:rPr lang="es-PR" dirty="0" smtClean="0"/>
              <a:t>5: Algoritmos</a:t>
            </a:r>
            <a:endParaRPr lang="es-PR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905000"/>
            <a:ext cx="815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 smtClean="0"/>
              <a:t>Agenda: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Problema de repaso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err="1" smtClean="0"/>
              <a:t>Definicion</a:t>
            </a:r>
            <a:endParaRPr lang="es-PR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Clasificacion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Ejemplo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Busqueda</a:t>
            </a:r>
            <a:endParaRPr lang="es-PR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Proyectos</a:t>
            </a:r>
            <a:r>
              <a:rPr lang="en-US" sz="2400" dirty="0" smtClean="0"/>
              <a:t> </a:t>
            </a:r>
            <a:r>
              <a:rPr lang="en-US" sz="2400" dirty="0" smtClean="0"/>
              <a:t>de la </a:t>
            </a:r>
            <a:r>
              <a:rPr lang="en-US" sz="2400" dirty="0" err="1" smtClean="0"/>
              <a:t>clase</a:t>
            </a:r>
            <a:endParaRPr lang="es-PR" sz="2400" dirty="0" smtClean="0"/>
          </a:p>
        </p:txBody>
      </p:sp>
    </p:spTree>
    <p:extLst>
      <p:ext uri="{BB962C8B-B14F-4D97-AF65-F5344CB8AC3E}">
        <p14:creationId xmlns:p14="http://schemas.microsoft.com/office/powerpoint/2010/main" val="30507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r>
              <a:rPr lang="en-US" dirty="0" smtClean="0"/>
              <a:t> de </a:t>
            </a:r>
            <a:r>
              <a:rPr lang="en-US" dirty="0" err="1" smtClean="0"/>
              <a:t>repaso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dirty="0" err="1" smtClean="0"/>
              <a:t>programa</a:t>
            </a:r>
            <a:r>
              <a:rPr lang="en-US" dirty="0" smtClean="0"/>
              <a:t> de </a:t>
            </a:r>
            <a:r>
              <a:rPr lang="en-US" dirty="0" err="1" smtClean="0"/>
              <a:t>consola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trae</a:t>
            </a:r>
            <a:r>
              <a:rPr lang="en-US" dirty="0" smtClean="0"/>
              <a:t> la </a:t>
            </a:r>
            <a:r>
              <a:rPr lang="en-US" dirty="0" err="1" smtClean="0"/>
              <a:t>definición</a:t>
            </a:r>
            <a:r>
              <a:rPr lang="en-US" dirty="0" smtClean="0"/>
              <a:t> de la palabra dada?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447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/>
              <a:t>C</a:t>
            </a:r>
            <a:r>
              <a:rPr lang="es-PR" dirty="0" smtClean="0"/>
              <a:t>onjunto </a:t>
            </a:r>
            <a:r>
              <a:rPr lang="es-PR" dirty="0"/>
              <a:t>prescrito de instrucciones o reglas bien definidas, ordenadas y finitas que permite realizar una </a:t>
            </a:r>
            <a:r>
              <a:rPr lang="es-PR" dirty="0" smtClean="0"/>
              <a:t>actividad.</a:t>
            </a:r>
          </a:p>
          <a:p>
            <a:endParaRPr lang="en-US" dirty="0"/>
          </a:p>
          <a:p>
            <a:r>
              <a:rPr lang="en-US" dirty="0" smtClean="0"/>
              <a:t>O sea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pasos</a:t>
            </a:r>
            <a:r>
              <a:rPr lang="en-US" dirty="0" smtClean="0"/>
              <a:t> para </a:t>
            </a:r>
            <a:r>
              <a:rPr lang="en-US" dirty="0" err="1" smtClean="0"/>
              <a:t>lograr</a:t>
            </a:r>
            <a:r>
              <a:rPr lang="en-US" dirty="0" smtClean="0"/>
              <a:t> un </a:t>
            </a:r>
            <a:r>
              <a:rPr lang="en-US" dirty="0" err="1" smtClean="0"/>
              <a:t>objetivo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82705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papel</a:t>
            </a:r>
            <a:endParaRPr lang="es-PR" dirty="0"/>
          </a:p>
        </p:txBody>
      </p:sp>
      <p:pic>
        <p:nvPicPr>
          <p:cNvPr id="1026" name="Picture 2" descr="http://upload.wikimedia.org/wikipedia/commons/thumb/b/bd/LampFlowchart-es.svg/324px-LampFlowchart-e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405" y="1828800"/>
            <a:ext cx="30861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43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Clasificación</a:t>
            </a:r>
            <a:r>
              <a:rPr lang="en-US" dirty="0" smtClean="0"/>
              <a:t> (Sorting)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el area de </a:t>
            </a:r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usadas</a:t>
            </a:r>
            <a:r>
              <a:rPr lang="en-US" dirty="0" smtClean="0"/>
              <a:t> para </a:t>
            </a:r>
            <a:r>
              <a:rPr lang="en-US" dirty="0" err="1" smtClean="0"/>
              <a:t>organizar</a:t>
            </a:r>
            <a:r>
              <a:rPr lang="en-US" dirty="0" smtClean="0"/>
              <a:t> </a:t>
            </a:r>
            <a:r>
              <a:rPr lang="en-US" dirty="0" err="1" smtClean="0"/>
              <a:t>nuestros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Bubble sort</a:t>
            </a:r>
          </a:p>
          <a:p>
            <a:pPr lvl="1"/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basico</a:t>
            </a:r>
            <a:r>
              <a:rPr lang="en-US" dirty="0" smtClean="0"/>
              <a:t> de sorting</a:t>
            </a:r>
            <a:endParaRPr lang="es-PR" dirty="0" smtClean="0"/>
          </a:p>
          <a:p>
            <a:pPr lvl="1"/>
            <a:r>
              <a:rPr lang="en-US" dirty="0" err="1" smtClean="0"/>
              <a:t>Pasamos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la </a:t>
            </a:r>
            <a:r>
              <a:rPr lang="en-US" dirty="0" err="1" smtClean="0"/>
              <a:t>lista</a:t>
            </a:r>
            <a:r>
              <a:rPr lang="en-US" dirty="0" smtClean="0"/>
              <a:t> hacienda </a:t>
            </a:r>
            <a:r>
              <a:rPr lang="en-US" dirty="0" err="1" smtClean="0"/>
              <a:t>cambios</a:t>
            </a:r>
            <a:r>
              <a:rPr lang="en-US" dirty="0" smtClean="0"/>
              <a:t> hasta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orden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767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palabras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0"/>
            <a:ext cx="6347714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procedure </a:t>
            </a:r>
            <a:r>
              <a:rPr lang="en-US" dirty="0" err="1"/>
              <a:t>bubbleSort</a:t>
            </a:r>
            <a:r>
              <a:rPr lang="en-US" dirty="0"/>
              <a:t>( A : list of sortable items )</a:t>
            </a:r>
          </a:p>
          <a:p>
            <a:pPr marL="0" indent="0">
              <a:buNone/>
            </a:pPr>
            <a:r>
              <a:rPr lang="en-US" dirty="0"/>
              <a:t>   n = length(A)</a:t>
            </a:r>
          </a:p>
          <a:p>
            <a:pPr marL="0" indent="0">
              <a:buNone/>
            </a:pPr>
            <a:r>
              <a:rPr lang="en-US" dirty="0"/>
              <a:t>   repeat </a:t>
            </a:r>
          </a:p>
          <a:p>
            <a:pPr marL="0" indent="0">
              <a:buNone/>
            </a:pPr>
            <a:r>
              <a:rPr lang="en-US" dirty="0"/>
              <a:t>     swapped = false</a:t>
            </a:r>
          </a:p>
          <a:p>
            <a:pPr marL="0" indent="0">
              <a:buNone/>
            </a:pPr>
            <a:r>
              <a:rPr lang="en-US" dirty="0"/>
              <a:t>     for </a:t>
            </a:r>
            <a:r>
              <a:rPr lang="en-US" dirty="0" err="1"/>
              <a:t>i</a:t>
            </a:r>
            <a:r>
              <a:rPr lang="en-US" dirty="0"/>
              <a:t> = 1 to n-1 inclusive do</a:t>
            </a:r>
          </a:p>
          <a:p>
            <a:pPr marL="0" indent="0">
              <a:buNone/>
            </a:pPr>
            <a:r>
              <a:rPr lang="en-US" dirty="0"/>
              <a:t>       /* if this pair is out of order */</a:t>
            </a:r>
          </a:p>
          <a:p>
            <a:pPr marL="0" indent="0">
              <a:buNone/>
            </a:pPr>
            <a:r>
              <a:rPr lang="en-US" dirty="0"/>
              <a:t>       if A[i-1] &gt; A[</a:t>
            </a:r>
            <a:r>
              <a:rPr lang="en-US" dirty="0" err="1"/>
              <a:t>i</a:t>
            </a:r>
            <a:r>
              <a:rPr lang="en-US" dirty="0"/>
              <a:t>] then</a:t>
            </a:r>
          </a:p>
          <a:p>
            <a:pPr marL="0" indent="0">
              <a:buNone/>
            </a:pPr>
            <a:r>
              <a:rPr lang="en-US" dirty="0"/>
              <a:t>         /* swap them and remember something changed */</a:t>
            </a:r>
          </a:p>
          <a:p>
            <a:pPr marL="0" indent="0">
              <a:buNone/>
            </a:pPr>
            <a:r>
              <a:rPr lang="en-US" dirty="0"/>
              <a:t>         swap( A[i-1], A[</a:t>
            </a:r>
            <a:r>
              <a:rPr lang="en-US" dirty="0" err="1"/>
              <a:t>i</a:t>
            </a:r>
            <a:r>
              <a:rPr lang="en-US" dirty="0"/>
              <a:t>] )</a:t>
            </a:r>
          </a:p>
          <a:p>
            <a:pPr marL="0" indent="0">
              <a:buNone/>
            </a:pPr>
            <a:r>
              <a:rPr lang="en-US" dirty="0"/>
              <a:t>         swapped = true</a:t>
            </a:r>
          </a:p>
          <a:p>
            <a:pPr marL="0" indent="0">
              <a:buNone/>
            </a:pPr>
            <a:r>
              <a:rPr lang="en-US" dirty="0"/>
              <a:t>       end if</a:t>
            </a:r>
          </a:p>
          <a:p>
            <a:pPr marL="0" indent="0">
              <a:buNone/>
            </a:pPr>
            <a:r>
              <a:rPr lang="en-US" dirty="0"/>
              <a:t>     end for</a:t>
            </a:r>
          </a:p>
          <a:p>
            <a:pPr marL="0" indent="0">
              <a:buNone/>
            </a:pPr>
            <a:r>
              <a:rPr lang="en-US" dirty="0"/>
              <a:t>   until not swapped</a:t>
            </a:r>
          </a:p>
          <a:p>
            <a:pPr marL="0" indent="0">
              <a:buNone/>
            </a:pPr>
            <a:r>
              <a:rPr lang="en-US" dirty="0"/>
              <a:t>end procedure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037829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Busqueda</a:t>
            </a:r>
            <a:r>
              <a:rPr lang="en-US" dirty="0" smtClean="0"/>
              <a:t> (Search)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 area de </a:t>
            </a:r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utiliza</a:t>
            </a:r>
            <a:r>
              <a:rPr lang="en-US" dirty="0" smtClean="0"/>
              <a:t> para </a:t>
            </a:r>
            <a:r>
              <a:rPr lang="en-US" dirty="0" err="1" smtClean="0"/>
              <a:t>encontrar</a:t>
            </a:r>
            <a:r>
              <a:rPr lang="en-US" dirty="0" smtClean="0"/>
              <a:t> un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coleccion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Busqueda</a:t>
            </a:r>
            <a:r>
              <a:rPr lang="en-US" dirty="0" smtClean="0"/>
              <a:t> lineal -&gt; Mas simple de </a:t>
            </a:r>
            <a:r>
              <a:rPr lang="en-US" dirty="0" err="1" smtClean="0"/>
              <a:t>todos</a:t>
            </a:r>
            <a:endParaRPr lang="en-US" dirty="0" smtClean="0"/>
          </a:p>
          <a:p>
            <a:r>
              <a:rPr lang="en-US" dirty="0" smtClean="0"/>
              <a:t>Binary Search -&gt; </a:t>
            </a:r>
            <a:r>
              <a:rPr lang="en-US" dirty="0" err="1" smtClean="0"/>
              <a:t>Optimizacion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util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797314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Busqueda</a:t>
            </a:r>
            <a:r>
              <a:rPr lang="en-US" dirty="0" smtClean="0"/>
              <a:t> lineal </a:t>
            </a:r>
            <a:r>
              <a:rPr lang="en-US" dirty="0" err="1" smtClean="0"/>
              <a:t>en</a:t>
            </a:r>
            <a:r>
              <a:rPr lang="en-US" dirty="0" smtClean="0"/>
              <a:t> palabras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each item in the list:</a:t>
            </a:r>
          </a:p>
          <a:p>
            <a:pPr marL="0" indent="0">
              <a:buNone/>
            </a:pPr>
            <a:r>
              <a:rPr lang="en-US" dirty="0"/>
              <a:t>     if that item has the desired value,</a:t>
            </a:r>
          </a:p>
          <a:p>
            <a:pPr marL="0" indent="0">
              <a:buNone/>
            </a:pPr>
            <a:r>
              <a:rPr lang="en-US" dirty="0"/>
              <a:t>         stop the search and return the item's location.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8013249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15528</TotalTime>
  <Words>427</Words>
  <Application>Microsoft Office PowerPoint</Application>
  <PresentationFormat>On-screen Show (4:3)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Curso de Introducción a Python</vt:lpstr>
      <vt:lpstr>Clase 5: Algoritmos</vt:lpstr>
      <vt:lpstr>Problema de repaso</vt:lpstr>
      <vt:lpstr>Algoritmo</vt:lpstr>
      <vt:lpstr>En papel</vt:lpstr>
      <vt:lpstr>Clasificación (Sorting)</vt:lpstr>
      <vt:lpstr>Algoritmo en palabras</vt:lpstr>
      <vt:lpstr>Busqueda (Search)</vt:lpstr>
      <vt:lpstr>Busqueda lineal en palabras</vt:lpstr>
      <vt:lpstr>Binary Search En Palabras</vt:lpstr>
      <vt:lpstr>Tarea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Introduction to Python</dc:title>
  <dc:creator>Alfredo</dc:creator>
  <cp:lastModifiedBy>alfredo alvarez</cp:lastModifiedBy>
  <cp:revision>90</cp:revision>
  <dcterms:created xsi:type="dcterms:W3CDTF">2013-01-06T20:57:13Z</dcterms:created>
  <dcterms:modified xsi:type="dcterms:W3CDTF">2014-11-17T15:50:10Z</dcterms:modified>
</cp:coreProperties>
</file>