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74" r:id="rId4"/>
    <p:sldId id="275" r:id="rId5"/>
    <p:sldId id="285" r:id="rId6"/>
    <p:sldId id="286" r:id="rId7"/>
    <p:sldId id="287" r:id="rId8"/>
    <p:sldId id="282" r:id="rId9"/>
    <p:sldId id="283" r:id="rId10"/>
    <p:sldId id="284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python_classes_objects.htm" TargetMode="External"/><Relationship Id="rId2" Type="http://schemas.openxmlformats.org/officeDocument/2006/relationships/hyperlink" Target="http://www.codecademy.com/en/tracks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nombres</a:t>
            </a:r>
            <a:r>
              <a:rPr lang="en-US" dirty="0" smtClean="0"/>
              <a:t> y los escribes al disco</a:t>
            </a:r>
          </a:p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separado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lee </a:t>
            </a:r>
            <a:r>
              <a:rPr lang="en-US" dirty="0" err="1" smtClean="0"/>
              <a:t>imprime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y </a:t>
            </a:r>
            <a:r>
              <a:rPr lang="en-US" dirty="0" err="1" smtClean="0"/>
              <a:t>nos</a:t>
            </a:r>
            <a:r>
              <a:rPr lang="en-US" dirty="0" smtClean="0"/>
              <a:t> dice el </a:t>
            </a:r>
            <a:r>
              <a:rPr lang="en-US" dirty="0" err="1" smtClean="0"/>
              <a:t>numero</a:t>
            </a:r>
            <a:r>
              <a:rPr lang="en-US" dirty="0" smtClean="0"/>
              <a:t> total de </a:t>
            </a:r>
            <a:r>
              <a:rPr lang="en-US" dirty="0" err="1" smtClean="0"/>
              <a:t>estudiantes</a:t>
            </a:r>
            <a:endParaRPr lang="en-US" dirty="0" smtClean="0"/>
          </a:p>
          <a:p>
            <a:r>
              <a:rPr lang="en-US" dirty="0" err="1" smtClean="0"/>
              <a:t>Modifica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un csv con </a:t>
            </a:r>
            <a:r>
              <a:rPr lang="en-US" dirty="0" err="1" smtClean="0"/>
              <a:t>nombre</a:t>
            </a:r>
            <a:r>
              <a:rPr lang="en-US" dirty="0" smtClean="0"/>
              <a:t> y </a:t>
            </a:r>
            <a:r>
              <a:rPr lang="en-US" dirty="0" err="1" smtClean="0"/>
              <a:t>edad</a:t>
            </a:r>
            <a:r>
              <a:rPr lang="en-US" dirty="0" smtClean="0"/>
              <a:t>. Lo </a:t>
            </a:r>
            <a:r>
              <a:rPr lang="en-US" dirty="0" err="1" smtClean="0"/>
              <a:t>abriremos</a:t>
            </a:r>
            <a:r>
              <a:rPr lang="en-US" dirty="0" smtClean="0"/>
              <a:t> con excel.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3198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Completa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Codecademy</a:t>
            </a:r>
            <a:endParaRPr lang="en-US" dirty="0" smtClean="0"/>
          </a:p>
          <a:p>
            <a:pPr lvl="1" fontAlgn="base"/>
            <a:r>
              <a:rPr lang="es-PR" cap="all" dirty="0"/>
              <a:t>FILE INPUT AND OUTPUT</a:t>
            </a:r>
          </a:p>
          <a:p>
            <a:pPr marL="0" indent="0">
              <a:buNone/>
            </a:pPr>
            <a:r>
              <a:rPr lang="es-PR" dirty="0" smtClean="0">
                <a:hlinkClick r:id="rId2"/>
              </a:rPr>
              <a:t>http</a:t>
            </a:r>
            <a:r>
              <a:rPr lang="es-PR" dirty="0">
                <a:hlinkClick r:id="rId2"/>
              </a:rPr>
              <a:t>://</a:t>
            </a:r>
            <a:r>
              <a:rPr lang="es-PR" dirty="0" smtClean="0">
                <a:hlinkClick r:id="rId2"/>
              </a:rPr>
              <a:t>www.codecademy.com/en/tracks/python</a:t>
            </a:r>
            <a:endParaRPr lang="es-PR" dirty="0" smtClean="0"/>
          </a:p>
          <a:p>
            <a:r>
              <a:rPr lang="en-US" dirty="0" smtClean="0"/>
              <a:t>Lean </a:t>
            </a:r>
            <a:r>
              <a:rPr lang="en-US" dirty="0" err="1" smtClean="0"/>
              <a:t>este</a:t>
            </a:r>
            <a:r>
              <a:rPr lang="en-US" dirty="0" smtClean="0"/>
              <a:t> link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www.tutorialspoint.com/python/python_classes_objects.htm</a:t>
            </a:r>
            <a:endParaRPr lang="en-US" dirty="0" smtClean="0"/>
          </a:p>
          <a:p>
            <a:pPr lvl="1"/>
            <a:r>
              <a:rPr lang="en-US" dirty="0" err="1" smtClean="0"/>
              <a:t>Trabajen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Proyecto de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r>
              <a:rPr lang="en-US" dirty="0" err="1" smtClean="0"/>
              <a:t>Preguntas</a:t>
            </a:r>
            <a:r>
              <a:rPr lang="en-US" dirty="0" smtClean="0"/>
              <a:t> a: </a:t>
            </a:r>
            <a:r>
              <a:rPr lang="es-PR" dirty="0"/>
              <a:t>instructorcodebytheneedle@gmail.com</a:t>
            </a:r>
          </a:p>
        </p:txBody>
      </p:sp>
    </p:spTree>
    <p:extLst>
      <p:ext uri="{BB962C8B-B14F-4D97-AF65-F5344CB8AC3E}">
        <p14:creationId xmlns:p14="http://schemas.microsoft.com/office/powerpoint/2010/main" val="22931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</a:t>
            </a:r>
            <a:r>
              <a:rPr lang="es-PR" dirty="0" smtClean="0"/>
              <a:t>6: File IO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153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Repaso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File 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Escribiendo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Leyendo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Practica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repaso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10807"/>
            <a:ext cx="6347714" cy="3880773"/>
          </a:xfrm>
        </p:spPr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42337" y="2355586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Toma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endParaRPr lang="es-PR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3294837" y="2812786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2819400" y="3196590"/>
            <a:ext cx="952500" cy="6858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PR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>
            <a:off x="3771900" y="3539490"/>
            <a:ext cx="1085037" cy="9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56937" y="3410307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Imprime</a:t>
            </a:r>
            <a:r>
              <a:rPr lang="en-US" dirty="0" smtClean="0"/>
              <a:t> “Hello”</a:t>
            </a:r>
            <a:endParaRPr lang="es-PR" dirty="0"/>
          </a:p>
        </p:txBody>
      </p:sp>
      <p:sp>
        <p:nvSpPr>
          <p:cNvPr id="12" name="Diamond 11"/>
          <p:cNvSpPr/>
          <p:nvPr/>
        </p:nvSpPr>
        <p:spPr>
          <a:xfrm>
            <a:off x="2819400" y="4191000"/>
            <a:ext cx="876300" cy="65819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PR" dirty="0"/>
          </a:p>
        </p:txBody>
      </p:sp>
      <p:sp>
        <p:nvSpPr>
          <p:cNvPr id="14" name="Diamond 13"/>
          <p:cNvSpPr/>
          <p:nvPr/>
        </p:nvSpPr>
        <p:spPr>
          <a:xfrm>
            <a:off x="2801976" y="5149541"/>
            <a:ext cx="876300" cy="65819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s-PR" dirty="0"/>
          </a:p>
        </p:txBody>
      </p:sp>
      <p:sp>
        <p:nvSpPr>
          <p:cNvPr id="15" name="TextBox 14"/>
          <p:cNvSpPr txBox="1"/>
          <p:nvPr/>
        </p:nvSpPr>
        <p:spPr>
          <a:xfrm>
            <a:off x="4177329" y="323463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</a:t>
            </a:r>
            <a:endParaRPr lang="es-PR" dirty="0"/>
          </a:p>
        </p:txBody>
      </p:sp>
      <p:sp>
        <p:nvSpPr>
          <p:cNvPr id="17" name="TextBox 16"/>
          <p:cNvSpPr txBox="1"/>
          <p:nvPr/>
        </p:nvSpPr>
        <p:spPr>
          <a:xfrm>
            <a:off x="2801976" y="38366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s-PR" dirty="0"/>
          </a:p>
        </p:txBody>
      </p:sp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3257550" y="3901797"/>
            <a:ext cx="10617" cy="28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65170" y="4868605"/>
            <a:ext cx="10617" cy="28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342337" y="5818879"/>
            <a:ext cx="920522" cy="12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23337" y="48044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s-PR" dirty="0"/>
          </a:p>
        </p:txBody>
      </p:sp>
      <p:sp>
        <p:nvSpPr>
          <p:cNvPr id="25" name="TextBox 24"/>
          <p:cNvSpPr txBox="1"/>
          <p:nvPr/>
        </p:nvSpPr>
        <p:spPr>
          <a:xfrm>
            <a:off x="2495550" y="5535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s-PR" dirty="0"/>
          </a:p>
        </p:txBody>
      </p:sp>
      <p:sp>
        <p:nvSpPr>
          <p:cNvPr id="26" name="Rectangle 25"/>
          <p:cNvSpPr/>
          <p:nvPr/>
        </p:nvSpPr>
        <p:spPr>
          <a:xfrm>
            <a:off x="437337" y="5721548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Imprime</a:t>
            </a:r>
            <a:r>
              <a:rPr lang="en-US" dirty="0" smtClean="0"/>
              <a:t> “Error”</a:t>
            </a:r>
            <a:endParaRPr lang="es-PR" dirty="0"/>
          </a:p>
        </p:txBody>
      </p:sp>
      <p:cxnSp>
        <p:nvCxnSpPr>
          <p:cNvPr id="27" name="Straight Arrow Connector 26"/>
          <p:cNvCxnSpPr>
            <a:endCxn id="28" idx="1"/>
          </p:cNvCxnSpPr>
          <p:nvPr/>
        </p:nvCxnSpPr>
        <p:spPr>
          <a:xfrm>
            <a:off x="3710940" y="4540588"/>
            <a:ext cx="1085037" cy="9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95977" y="4411405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Imprime</a:t>
            </a:r>
            <a:r>
              <a:rPr lang="en-US" dirty="0" smtClean="0"/>
              <a:t> </a:t>
            </a:r>
            <a:r>
              <a:rPr lang="en-US" dirty="0" err="1" smtClean="0"/>
              <a:t>doble</a:t>
            </a:r>
            <a:r>
              <a:rPr lang="en-US" dirty="0" smtClean="0"/>
              <a:t> dos </a:t>
            </a:r>
            <a:r>
              <a:rPr lang="en-US" dirty="0" err="1" smtClean="0"/>
              <a:t>veces</a:t>
            </a:r>
            <a:endParaRPr lang="es-PR" dirty="0"/>
          </a:p>
        </p:txBody>
      </p:sp>
      <p:cxnSp>
        <p:nvCxnSpPr>
          <p:cNvPr id="29" name="Straight Arrow Connector 28"/>
          <p:cNvCxnSpPr>
            <a:endCxn id="30" idx="1"/>
          </p:cNvCxnSpPr>
          <p:nvPr/>
        </p:nvCxnSpPr>
        <p:spPr>
          <a:xfrm>
            <a:off x="3670656" y="5496504"/>
            <a:ext cx="1085037" cy="13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55693" y="5367320"/>
            <a:ext cx="1945284" cy="537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Imprime</a:t>
            </a:r>
            <a:r>
              <a:rPr lang="en-US" dirty="0" smtClean="0"/>
              <a:t> “ultimo”</a:t>
            </a:r>
            <a:endParaRPr lang="es-PR" dirty="0"/>
          </a:p>
        </p:txBody>
      </p:sp>
      <p:sp>
        <p:nvSpPr>
          <p:cNvPr id="23" name="TextBox 22"/>
          <p:cNvSpPr txBox="1"/>
          <p:nvPr/>
        </p:nvSpPr>
        <p:spPr>
          <a:xfrm>
            <a:off x="4133920" y="420594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</a:t>
            </a:r>
            <a:endParaRPr lang="es-PR" dirty="0"/>
          </a:p>
        </p:txBody>
      </p:sp>
      <p:sp>
        <p:nvSpPr>
          <p:cNvPr id="31" name="TextBox 30"/>
          <p:cNvSpPr txBox="1"/>
          <p:nvPr/>
        </p:nvSpPr>
        <p:spPr>
          <a:xfrm>
            <a:off x="4133920" y="514954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144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 los </a:t>
            </a:r>
            <a:r>
              <a:rPr lang="en-US" dirty="0" err="1" smtClean="0"/>
              <a:t>conceptos</a:t>
            </a:r>
            <a:r>
              <a:rPr lang="en-US" dirty="0" smtClean="0"/>
              <a:t> de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escribimos</a:t>
            </a:r>
            <a:r>
              <a:rPr lang="en-US" dirty="0" smtClean="0"/>
              <a:t> al Disco </a:t>
            </a:r>
            <a:r>
              <a:rPr lang="en-US" dirty="0" err="1" smtClean="0"/>
              <a:t>duro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Sistema </a:t>
            </a:r>
            <a:r>
              <a:rPr lang="en-US" dirty="0" err="1" smtClean="0"/>
              <a:t>operativo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En</a:t>
            </a:r>
            <a:r>
              <a:rPr lang="en-US" dirty="0" smtClean="0"/>
              <a:t> python </a:t>
            </a:r>
            <a:r>
              <a:rPr lang="en-US" dirty="0" err="1" smtClean="0"/>
              <a:t>es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no </a:t>
            </a:r>
            <a:r>
              <a:rPr lang="en-US" dirty="0" err="1" smtClean="0"/>
              <a:t>importa</a:t>
            </a:r>
            <a:r>
              <a:rPr lang="en-US" dirty="0" smtClean="0"/>
              <a:t> </a:t>
            </a:r>
            <a:r>
              <a:rPr lang="en-US" dirty="0" smtClean="0"/>
              <a:t>Sistema operative.</a:t>
            </a:r>
          </a:p>
        </p:txBody>
      </p:sp>
    </p:spTree>
    <p:extLst>
      <p:ext uri="{BB962C8B-B14F-4D97-AF65-F5344CB8AC3E}">
        <p14:creationId xmlns:p14="http://schemas.microsoft.com/office/powerpoint/2010/main" val="282705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Partes</a:t>
            </a:r>
            <a:r>
              <a:rPr lang="en-US" dirty="0" smtClean="0"/>
              <a:t> de un “File System”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Directorios</a:t>
            </a:r>
            <a:endParaRPr lang="en-US" dirty="0" smtClean="0"/>
          </a:p>
          <a:p>
            <a:pPr lvl="1"/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y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directorios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Archivos</a:t>
            </a:r>
            <a:endParaRPr lang="en-US" dirty="0" smtClean="0"/>
          </a:p>
          <a:p>
            <a:pPr lvl="1"/>
            <a:r>
              <a:rPr lang="en-US" dirty="0" err="1" smtClean="0"/>
              <a:t>Contienen</a:t>
            </a:r>
            <a:r>
              <a:rPr lang="en-US" dirty="0" smtClean="0"/>
              <a:t> data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Camino al </a:t>
            </a:r>
            <a:r>
              <a:rPr lang="en-US" dirty="0" err="1" smtClean="0"/>
              <a:t>archivo</a:t>
            </a:r>
            <a:r>
              <a:rPr lang="en-US" dirty="0" smtClean="0"/>
              <a:t> o </a:t>
            </a:r>
            <a:r>
              <a:rPr lang="en-US" dirty="0" err="1" smtClean="0"/>
              <a:t>directorio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accesso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el import </a:t>
            </a:r>
            <a:r>
              <a:rPr lang="en-US" dirty="0" err="1" smtClean="0"/>
              <a:t>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Os.listdir</a:t>
            </a:r>
            <a:r>
              <a:rPr lang="en-US" dirty="0" smtClean="0"/>
              <a:t> -&gt; </a:t>
            </a:r>
            <a:r>
              <a:rPr lang="en-US" dirty="0" err="1" smtClean="0"/>
              <a:t>nos</a:t>
            </a:r>
            <a:r>
              <a:rPr lang="en-US" dirty="0" smtClean="0"/>
              <a:t> da </a:t>
            </a:r>
            <a:r>
              <a:rPr lang="en-US" dirty="0" err="1" smtClean="0"/>
              <a:t>todo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hay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directorio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0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files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directorio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R" dirty="0" err="1"/>
              <a:t>from</a:t>
            </a:r>
            <a:r>
              <a:rPr lang="es-PR" dirty="0"/>
              <a:t> os </a:t>
            </a:r>
            <a:r>
              <a:rPr lang="es-PR" dirty="0" err="1"/>
              <a:t>import</a:t>
            </a:r>
            <a:r>
              <a:rPr lang="es-PR" dirty="0"/>
              <a:t> </a:t>
            </a:r>
            <a:r>
              <a:rPr lang="es-PR" dirty="0" err="1"/>
              <a:t>listdir</a:t>
            </a:r>
            <a:endParaRPr lang="es-PR" dirty="0"/>
          </a:p>
          <a:p>
            <a:pPr marL="0" indent="0">
              <a:buNone/>
            </a:pPr>
            <a:r>
              <a:rPr lang="es-PR" dirty="0" err="1"/>
              <a:t>from</a:t>
            </a:r>
            <a:r>
              <a:rPr lang="es-PR" dirty="0"/>
              <a:t> </a:t>
            </a:r>
            <a:r>
              <a:rPr lang="es-PR" dirty="0" err="1"/>
              <a:t>os.path</a:t>
            </a:r>
            <a:r>
              <a:rPr lang="es-PR" dirty="0"/>
              <a:t> </a:t>
            </a:r>
            <a:r>
              <a:rPr lang="es-PR" dirty="0" err="1"/>
              <a:t>import</a:t>
            </a:r>
            <a:r>
              <a:rPr lang="es-PR" dirty="0"/>
              <a:t> </a:t>
            </a:r>
            <a:r>
              <a:rPr lang="es-PR" dirty="0" err="1"/>
              <a:t>isfile</a:t>
            </a:r>
            <a:r>
              <a:rPr lang="es-PR" dirty="0"/>
              <a:t>, </a:t>
            </a:r>
            <a:r>
              <a:rPr lang="es-PR" dirty="0" err="1"/>
              <a:t>join</a:t>
            </a:r>
            <a:endParaRPr lang="es-PR" dirty="0"/>
          </a:p>
          <a:p>
            <a:pPr marL="0" indent="0">
              <a:buNone/>
            </a:pPr>
            <a:r>
              <a:rPr lang="es-PR" dirty="0" err="1"/>
              <a:t>onlyfiles</a:t>
            </a:r>
            <a:r>
              <a:rPr lang="es-PR" dirty="0"/>
              <a:t> = [ f </a:t>
            </a:r>
            <a:r>
              <a:rPr lang="es-PR" dirty="0" err="1"/>
              <a:t>for</a:t>
            </a:r>
            <a:r>
              <a:rPr lang="es-PR" dirty="0"/>
              <a:t> f in </a:t>
            </a:r>
            <a:r>
              <a:rPr lang="es-PR" dirty="0" err="1"/>
              <a:t>listdir</a:t>
            </a:r>
            <a:r>
              <a:rPr lang="es-PR" dirty="0"/>
              <a:t>(</a:t>
            </a:r>
            <a:r>
              <a:rPr lang="es-PR" dirty="0" err="1"/>
              <a:t>mypath</a:t>
            </a:r>
            <a:r>
              <a:rPr lang="es-PR" dirty="0"/>
              <a:t>) </a:t>
            </a:r>
            <a:r>
              <a:rPr lang="es-PR" dirty="0" err="1"/>
              <a:t>if</a:t>
            </a:r>
            <a:r>
              <a:rPr lang="es-PR" dirty="0"/>
              <a:t> </a:t>
            </a:r>
            <a:r>
              <a:rPr lang="es-PR" dirty="0" err="1"/>
              <a:t>isfile</a:t>
            </a:r>
            <a:r>
              <a:rPr lang="es-PR" dirty="0"/>
              <a:t>(</a:t>
            </a:r>
            <a:r>
              <a:rPr lang="es-PR" dirty="0" err="1"/>
              <a:t>join</a:t>
            </a:r>
            <a:r>
              <a:rPr lang="es-PR" dirty="0"/>
              <a:t>(</a:t>
            </a:r>
            <a:r>
              <a:rPr lang="es-PR" dirty="0" err="1"/>
              <a:t>mypath,f</a:t>
            </a:r>
            <a:r>
              <a:rPr lang="es-PR" dirty="0"/>
              <a:t>)) ]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4475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caminar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‘path’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os</a:t>
            </a:r>
            <a:r>
              <a:rPr lang="en-US" dirty="0"/>
              <a:t> import walk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 = []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dirpath</a:t>
            </a:r>
            <a:r>
              <a:rPr lang="en-US" dirty="0"/>
              <a:t>, </a:t>
            </a:r>
            <a:r>
              <a:rPr lang="en-US" dirty="0" err="1"/>
              <a:t>dirnames</a:t>
            </a:r>
            <a:r>
              <a:rPr lang="en-US" dirty="0"/>
              <a:t>, filenames) in walk(</a:t>
            </a:r>
            <a:r>
              <a:rPr lang="en-US" dirty="0" err="1"/>
              <a:t>mypath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tendremos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directorio</a:t>
            </a:r>
            <a:r>
              <a:rPr lang="en-US" dirty="0" smtClean="0"/>
              <a:t> y files.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1140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Escribiendo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76400"/>
            <a:ext cx="6858001" cy="4800600"/>
          </a:xfrm>
        </p:spPr>
        <p:txBody>
          <a:bodyPr>
            <a:normAutofit/>
          </a:bodyPr>
          <a:lstStyle/>
          <a:p>
            <a:r>
              <a:rPr lang="en-US" sz="2500" b="1" dirty="0" err="1" smtClean="0"/>
              <a:t>Ponemos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informacion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en</a:t>
            </a:r>
            <a:r>
              <a:rPr lang="en-US" sz="2500" b="1" dirty="0" smtClean="0"/>
              <a:t> el disco.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#Alfredo Alvarez</a:t>
            </a:r>
          </a:p>
          <a:p>
            <a:pPr marL="109728" indent="0">
              <a:buNone/>
            </a:pPr>
            <a:r>
              <a:rPr lang="en-US" dirty="0"/>
              <a:t>#python 3.3</a:t>
            </a:r>
          </a:p>
          <a:p>
            <a:pPr marL="109728" indent="0">
              <a:buNone/>
            </a:pPr>
            <a:r>
              <a:rPr lang="en-US" dirty="0"/>
              <a:t>#opening a file for write</a:t>
            </a:r>
          </a:p>
          <a:p>
            <a:pPr marL="109728" indent="0">
              <a:buNone/>
            </a:pPr>
            <a:r>
              <a:rPr lang="en-US" dirty="0"/>
              <a:t>f = open('</a:t>
            </a:r>
            <a:r>
              <a:rPr lang="en-US" dirty="0" err="1"/>
              <a:t>myfile</a:t>
            </a:r>
            <a:r>
              <a:rPr lang="en-US" dirty="0"/>
              <a:t>', 'w')</a:t>
            </a:r>
          </a:p>
          <a:p>
            <a:pPr marL="109728" indent="0">
              <a:buNone/>
            </a:pPr>
            <a:r>
              <a:rPr lang="en-US" dirty="0"/>
              <a:t>print(f)</a:t>
            </a:r>
          </a:p>
          <a:p>
            <a:pPr marL="109728" indent="0">
              <a:buNone/>
            </a:pPr>
            <a:r>
              <a:rPr lang="en-US" dirty="0"/>
              <a:t>#writing to the file </a:t>
            </a:r>
            <a:r>
              <a:rPr lang="en-US" dirty="0" err="1"/>
              <a:t>myfile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f.write</a:t>
            </a:r>
            <a:r>
              <a:rPr lang="en-US" dirty="0"/>
              <a:t>("Demoing python writing")</a:t>
            </a:r>
          </a:p>
          <a:p>
            <a:pPr marL="109728" indent="0">
              <a:buNone/>
            </a:pPr>
            <a:r>
              <a:rPr lang="en-US" dirty="0"/>
              <a:t>#closes </a:t>
            </a:r>
            <a:r>
              <a:rPr lang="en-US" dirty="0" err="1"/>
              <a:t>teh</a:t>
            </a:r>
            <a:r>
              <a:rPr lang="en-US" dirty="0"/>
              <a:t> file</a:t>
            </a:r>
          </a:p>
          <a:p>
            <a:pPr marL="109728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5002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Leyendo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Vemos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del archive</a:t>
            </a:r>
          </a:p>
          <a:p>
            <a:pPr marL="109728" indent="0">
              <a:buNone/>
            </a:pPr>
            <a:r>
              <a:rPr lang="en-US" dirty="0"/>
              <a:t>#look for this file on the folder where you loaded this file.</a:t>
            </a:r>
          </a:p>
          <a:p>
            <a:pPr marL="109728" indent="0">
              <a:buNone/>
            </a:pPr>
            <a:r>
              <a:rPr lang="en-US" dirty="0"/>
              <a:t>#Demo of reading the file we just wrote</a:t>
            </a:r>
          </a:p>
          <a:p>
            <a:pPr marL="109728" indent="0">
              <a:buNone/>
            </a:pPr>
            <a:r>
              <a:rPr lang="en-US" dirty="0"/>
              <a:t>f2 = open('</a:t>
            </a:r>
            <a:r>
              <a:rPr lang="en-US" dirty="0" err="1"/>
              <a:t>myfile</a:t>
            </a:r>
            <a:r>
              <a:rPr lang="en-US" dirty="0"/>
              <a:t>', 'r') # r+ read and write open</a:t>
            </a:r>
          </a:p>
          <a:p>
            <a:pPr marL="109728" indent="0">
              <a:buNone/>
            </a:pPr>
            <a:r>
              <a:rPr lang="en-US" dirty="0"/>
              <a:t>print(f2.readline()) # reads one line</a:t>
            </a:r>
          </a:p>
          <a:p>
            <a:pPr marL="109728" indent="0">
              <a:buNone/>
            </a:pPr>
            <a:r>
              <a:rPr lang="en-US" dirty="0"/>
              <a:t>f2.close()</a:t>
            </a:r>
          </a:p>
          <a:p>
            <a:pPr marL="109728" indent="0">
              <a:buNone/>
            </a:pPr>
            <a:r>
              <a:rPr lang="en-US" dirty="0"/>
              <a:t>f3 = open('</a:t>
            </a:r>
            <a:r>
              <a:rPr lang="en-US" dirty="0" err="1"/>
              <a:t>myfile</a:t>
            </a:r>
            <a:r>
              <a:rPr lang="en-US" dirty="0"/>
              <a:t>', 'r') # r+ read and write open</a:t>
            </a:r>
          </a:p>
          <a:p>
            <a:pPr marL="109728" indent="0">
              <a:buNone/>
            </a:pPr>
            <a:r>
              <a:rPr lang="en-US" dirty="0"/>
              <a:t>print(f3.read()) #reads quantity specified no </a:t>
            </a:r>
            <a:r>
              <a:rPr lang="en-US" dirty="0" err="1"/>
              <a:t>param</a:t>
            </a:r>
            <a:r>
              <a:rPr lang="en-US" dirty="0"/>
              <a:t> reads entire file</a:t>
            </a:r>
          </a:p>
          <a:p>
            <a:pPr marL="109728" indent="0">
              <a:buNone/>
            </a:pPr>
            <a:r>
              <a:rPr lang="en-US" dirty="0"/>
              <a:t>f3.close()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212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15595</TotalTime>
  <Words>408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Curso de Introducción a Python</vt:lpstr>
      <vt:lpstr>Clase 6: File IO</vt:lpstr>
      <vt:lpstr>Problema de repaso</vt:lpstr>
      <vt:lpstr>File IO</vt:lpstr>
      <vt:lpstr>Partes de un “File System”</vt:lpstr>
      <vt:lpstr>Como conseguir todos los files en un directorio</vt:lpstr>
      <vt:lpstr>Como caminar una estructura completa basado en un ‘path’</vt:lpstr>
      <vt:lpstr>Escribiendo</vt:lpstr>
      <vt:lpstr>Leyendo</vt:lpstr>
      <vt:lpstr>Ejercicios en Clase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98</cp:revision>
  <dcterms:created xsi:type="dcterms:W3CDTF">2013-01-06T20:57:13Z</dcterms:created>
  <dcterms:modified xsi:type="dcterms:W3CDTF">2014-11-25T00:41:59Z</dcterms:modified>
</cp:coreProperties>
</file>