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tutorial/modules.html" TargetMode="External"/><Relationship Id="rId2" Type="http://schemas.openxmlformats.org/officeDocument/2006/relationships/hyperlink" Target="http://www.codecademy.com/en/tracks/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Introducción a Python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importar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de </a:t>
            </a:r>
            <a:r>
              <a:rPr lang="en-US" dirty="0" err="1" smtClean="0"/>
              <a:t>otro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crece</a:t>
            </a:r>
            <a:r>
              <a:rPr lang="en-US" dirty="0" smtClean="0"/>
              <a:t> a </a:t>
            </a:r>
            <a:r>
              <a:rPr lang="en-US" dirty="0" err="1" smtClean="0"/>
              <a:t>separar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endParaRPr lang="en-US" dirty="0" smtClean="0"/>
          </a:p>
          <a:p>
            <a:r>
              <a:rPr lang="en-US" dirty="0" smtClean="0"/>
              <a:t>Lo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antes</a:t>
            </a:r>
          </a:p>
          <a:p>
            <a:r>
              <a:rPr lang="en-US" dirty="0" err="1" smtClean="0"/>
              <a:t>Ejemplo</a:t>
            </a:r>
            <a:endParaRPr lang="en-US" dirty="0"/>
          </a:p>
          <a:p>
            <a:pPr lvl="1"/>
            <a:r>
              <a:rPr lang="en-US" dirty="0"/>
              <a:t>Import math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93431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Completa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modulos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Codecademy</a:t>
            </a:r>
            <a:endParaRPr lang="en-US" dirty="0" smtClean="0"/>
          </a:p>
          <a:p>
            <a:pPr lvl="1" fontAlgn="base"/>
            <a:r>
              <a:rPr lang="es-PR" cap="all" dirty="0" smtClean="0"/>
              <a:t>INTRODUCTION TO CLASSES</a:t>
            </a:r>
            <a:endParaRPr lang="es-PR" cap="all" dirty="0"/>
          </a:p>
          <a:p>
            <a:pPr marL="0" indent="0">
              <a:buNone/>
            </a:pPr>
            <a:r>
              <a:rPr lang="es-PR" dirty="0" smtClean="0">
                <a:hlinkClick r:id="rId2"/>
              </a:rPr>
              <a:t>http</a:t>
            </a:r>
            <a:r>
              <a:rPr lang="es-PR" dirty="0">
                <a:hlinkClick r:id="rId2"/>
              </a:rPr>
              <a:t>://</a:t>
            </a:r>
            <a:r>
              <a:rPr lang="es-PR" dirty="0" smtClean="0">
                <a:hlinkClick r:id="rId2"/>
              </a:rPr>
              <a:t>www.codecademy.com/en/tracks/python</a:t>
            </a:r>
            <a:endParaRPr lang="es-PR" dirty="0" smtClean="0"/>
          </a:p>
          <a:p>
            <a:r>
              <a:rPr lang="en-US" dirty="0" smtClean="0"/>
              <a:t>Lean </a:t>
            </a:r>
            <a:r>
              <a:rPr lang="en-US" dirty="0" err="1" smtClean="0"/>
              <a:t>este</a:t>
            </a:r>
            <a:r>
              <a:rPr lang="en-US" dirty="0" smtClean="0"/>
              <a:t> link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docs.python.org/2/tutorial/modules.html</a:t>
            </a:r>
            <a:endParaRPr lang="en-US" dirty="0" smtClean="0"/>
          </a:p>
          <a:p>
            <a:pPr lvl="1"/>
            <a:r>
              <a:rPr lang="en-US" dirty="0" err="1" smtClean="0"/>
              <a:t>Preguntas</a:t>
            </a:r>
            <a:r>
              <a:rPr lang="en-US" dirty="0" smtClean="0"/>
              <a:t> a: </a:t>
            </a:r>
            <a:r>
              <a:rPr lang="es-PR" dirty="0"/>
              <a:t>instructorcodebytheneedle@gmail.com</a:t>
            </a:r>
          </a:p>
        </p:txBody>
      </p:sp>
    </p:spTree>
    <p:extLst>
      <p:ext uri="{BB962C8B-B14F-4D97-AF65-F5344CB8AC3E}">
        <p14:creationId xmlns:p14="http://schemas.microsoft.com/office/powerpoint/2010/main" val="22931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</a:t>
            </a:r>
            <a:r>
              <a:rPr lang="es-PR" dirty="0" smtClean="0"/>
              <a:t>7: </a:t>
            </a:r>
            <a:r>
              <a:rPr lang="es-PR" dirty="0" smtClean="0"/>
              <a:t>Clases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153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Repaso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Object Oriented Programming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Clases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Ejercicios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Demo</a:t>
            </a:r>
          </a:p>
          <a:p>
            <a:pPr marL="285750" indent="-285750">
              <a:buFont typeface="Arial" pitchFamily="34" charset="0"/>
              <a:buChar char="•"/>
            </a:pP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Repaso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implementar</a:t>
            </a:r>
            <a:r>
              <a:rPr lang="en-US" dirty="0" smtClean="0"/>
              <a:t> un program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graba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</a:t>
            </a:r>
            <a:r>
              <a:rPr lang="en-US" dirty="0" err="1" smtClean="0"/>
              <a:t>numeros</a:t>
            </a:r>
            <a:r>
              <a:rPr lang="en-US" dirty="0" smtClean="0"/>
              <a:t> y </a:t>
            </a:r>
            <a:r>
              <a:rPr lang="en-US" dirty="0" err="1" smtClean="0"/>
              <a:t>graba</a:t>
            </a:r>
            <a:r>
              <a:rPr lang="en-US" dirty="0" smtClean="0"/>
              <a:t> el total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r>
              <a:rPr lang="en-US" dirty="0" smtClean="0"/>
              <a:t> recibo.txt</a:t>
            </a:r>
          </a:p>
        </p:txBody>
      </p:sp>
    </p:spTree>
    <p:extLst>
      <p:ext uri="{BB962C8B-B14F-4D97-AF65-F5344CB8AC3E}">
        <p14:creationId xmlns:p14="http://schemas.microsoft.com/office/powerpoint/2010/main" val="42325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Programacion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programacion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parecidos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forma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mundo</a:t>
            </a:r>
            <a:r>
              <a:rPr lang="en-US" dirty="0" smtClean="0"/>
              <a:t> real. </a:t>
            </a:r>
          </a:p>
          <a:p>
            <a:r>
              <a:rPr lang="en-US" dirty="0" err="1" smtClean="0"/>
              <a:t>Tienen</a:t>
            </a:r>
            <a:r>
              <a:rPr lang="en-US" dirty="0" smtClean="0"/>
              <a:t> dos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propiedades</a:t>
            </a:r>
            <a:r>
              <a:rPr lang="en-US" dirty="0" smtClean="0"/>
              <a:t> Fields y </a:t>
            </a:r>
            <a:r>
              <a:rPr lang="en-US" dirty="0" err="1" smtClean="0"/>
              <a:t>Metodos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0363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 el </a:t>
            </a:r>
            <a:r>
              <a:rPr lang="en-US" dirty="0" err="1" smtClean="0"/>
              <a:t>molde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para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(</a:t>
            </a:r>
            <a:r>
              <a:rPr lang="en-US" dirty="0" err="1" smtClean="0"/>
              <a:t>objeto</a:t>
            </a:r>
            <a:r>
              <a:rPr lang="en-US" dirty="0" smtClean="0"/>
              <a:t> con </a:t>
            </a:r>
            <a:r>
              <a:rPr lang="en-US" dirty="0" err="1" smtClean="0"/>
              <a:t>caracteristicas</a:t>
            </a:r>
            <a:r>
              <a:rPr lang="en-US" dirty="0" smtClean="0"/>
              <a:t> </a:t>
            </a:r>
            <a:r>
              <a:rPr lang="en-US" dirty="0" err="1" smtClean="0"/>
              <a:t>especificas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de “fields”, “Properties” and methods </a:t>
            </a:r>
            <a:r>
              <a:rPr lang="en-US" dirty="0" err="1" smtClean="0"/>
              <a:t>en</a:t>
            </a:r>
            <a:r>
              <a:rPr lang="en-US" dirty="0" smtClean="0"/>
              <a:t> python.</a:t>
            </a:r>
          </a:p>
          <a:p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un </a:t>
            </a:r>
            <a:r>
              <a:rPr lang="en-US" dirty="0" err="1" smtClean="0"/>
              <a:t>metodo</a:t>
            </a:r>
            <a:r>
              <a:rPr lang="en-US" dirty="0" smtClean="0"/>
              <a:t> special </a:t>
            </a:r>
            <a:r>
              <a:rPr lang="en-US" dirty="0" err="1" smtClean="0"/>
              <a:t>llamado</a:t>
            </a:r>
            <a:r>
              <a:rPr lang="en-US" dirty="0" smtClean="0"/>
              <a:t> el constructor </a:t>
            </a:r>
            <a:r>
              <a:rPr lang="en-US" dirty="0" err="1" smtClean="0"/>
              <a:t>que</a:t>
            </a:r>
            <a:r>
              <a:rPr lang="en-US" dirty="0" smtClean="0"/>
              <a:t> lo define.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6267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4953000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# Demo de </a:t>
            </a:r>
            <a:r>
              <a:rPr lang="en-US" dirty="0" err="1" smtClean="0"/>
              <a:t>clases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Clase</a:t>
            </a:r>
            <a:r>
              <a:rPr lang="en-US" dirty="0" smtClean="0"/>
              <a:t> de </a:t>
            </a:r>
            <a:r>
              <a:rPr lang="en-US" dirty="0" err="1" smtClean="0"/>
              <a:t>ejemplo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class </a:t>
            </a:r>
            <a:r>
              <a:rPr lang="en-US" dirty="0" err="1"/>
              <a:t>ExampleClass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smtClean="0"/>
              <a:t>#</a:t>
            </a:r>
            <a:r>
              <a:rPr lang="en-US" dirty="0" err="1" smtClean="0"/>
              <a:t>Definicion</a:t>
            </a:r>
            <a:r>
              <a:rPr lang="en-US" dirty="0" smtClean="0"/>
              <a:t> de un constructor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string):</a:t>
            </a:r>
          </a:p>
          <a:p>
            <a:pPr marL="109728" indent="0">
              <a:buNone/>
            </a:pPr>
            <a:r>
              <a:rPr lang="en-US" dirty="0"/>
              <a:t>        </a:t>
            </a:r>
            <a:r>
              <a:rPr lang="en-US" dirty="0" err="1"/>
              <a:t>self.text</a:t>
            </a:r>
            <a:r>
              <a:rPr lang="en-US" dirty="0"/>
              <a:t> = </a:t>
            </a:r>
            <a:r>
              <a:rPr lang="en-US" smtClean="0"/>
              <a:t>string   </a:t>
            </a:r>
            <a:r>
              <a:rPr lang="en-US" smtClean="0"/>
              <a:t># </a:t>
            </a:r>
            <a:r>
              <a:rPr lang="en-US" dirty="0" err="1" smtClean="0"/>
              <a:t>Definiendo</a:t>
            </a:r>
            <a:r>
              <a:rPr lang="en-US" dirty="0" smtClean="0"/>
              <a:t> un field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smtClean="0"/>
              <a:t>#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metodo</a:t>
            </a:r>
            <a:r>
              <a:rPr lang="en-US" dirty="0" smtClean="0"/>
              <a:t>.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invokeMethod</a:t>
            </a:r>
            <a:r>
              <a:rPr lang="en-US" dirty="0"/>
              <a:t>(self):</a:t>
            </a:r>
          </a:p>
          <a:p>
            <a:pPr marL="109728" indent="0">
              <a:buNone/>
            </a:pPr>
            <a:r>
              <a:rPr lang="en-US" dirty="0"/>
              <a:t>        print("Hello "+</a:t>
            </a:r>
            <a:r>
              <a:rPr lang="en-US" dirty="0" err="1"/>
              <a:t>self.text</a:t>
            </a:r>
            <a:r>
              <a:rPr lang="en-US" dirty="0"/>
              <a:t>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inicializando</a:t>
            </a:r>
            <a:r>
              <a:rPr lang="en-US" dirty="0" smtClean="0"/>
              <a:t> la </a:t>
            </a:r>
            <a:r>
              <a:rPr lang="en-US" dirty="0" err="1" smtClean="0"/>
              <a:t>instancia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a = </a:t>
            </a:r>
            <a:r>
              <a:rPr lang="en-US" dirty="0" err="1"/>
              <a:t>ExampleClass</a:t>
            </a:r>
            <a:r>
              <a:rPr lang="en-US" dirty="0"/>
              <a:t>("Alfredo")</a:t>
            </a:r>
          </a:p>
          <a:p>
            <a:pPr marL="109728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llamando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para a</a:t>
            </a:r>
            <a:endParaRPr lang="en-US" dirty="0"/>
          </a:p>
          <a:p>
            <a:pPr marL="109728" indent="0">
              <a:buNone/>
            </a:pPr>
            <a:r>
              <a:rPr lang="en-US" dirty="0" err="1"/>
              <a:t>a.invokeMethod</a:t>
            </a:r>
            <a:r>
              <a:rPr lang="en-US" dirty="0"/>
              <a:t>()</a:t>
            </a:r>
          </a:p>
          <a:p>
            <a:pPr marL="109728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llamando</a:t>
            </a:r>
            <a:r>
              <a:rPr lang="en-US" dirty="0" smtClean="0"/>
              <a:t> el field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print(</a:t>
            </a:r>
            <a:r>
              <a:rPr lang="en-US" dirty="0" err="1"/>
              <a:t>a.text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94235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los “fields” y </a:t>
            </a:r>
            <a:r>
              <a:rPr lang="en-US" dirty="0" err="1" smtClean="0"/>
              <a:t>metodos</a:t>
            </a:r>
            <a:r>
              <a:rPr lang="en-US" dirty="0" smtClean="0"/>
              <a:t> para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de banco</a:t>
            </a:r>
            <a:endParaRPr lang="en-US" dirty="0"/>
          </a:p>
          <a:p>
            <a:r>
              <a:rPr lang="en-US" dirty="0" err="1" smtClean="0"/>
              <a:t>Crear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para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de banco</a:t>
            </a:r>
            <a:endParaRPr lang="en-US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72108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Propiedades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control de </a:t>
            </a:r>
            <a:r>
              <a:rPr lang="en-US" dirty="0" err="1" smtClean="0"/>
              <a:t>cuando</a:t>
            </a:r>
            <a:r>
              <a:rPr lang="en-US" dirty="0" smtClean="0"/>
              <a:t> se lee o se </a:t>
            </a:r>
            <a:r>
              <a:rPr lang="en-US" dirty="0" err="1" smtClean="0"/>
              <a:t>adquiere</a:t>
            </a:r>
            <a:r>
              <a:rPr lang="en-US" dirty="0" smtClean="0"/>
              <a:t> el </a:t>
            </a:r>
            <a:r>
              <a:rPr lang="en-US" dirty="0" err="1" smtClean="0"/>
              <a:t>cambio</a:t>
            </a:r>
            <a:r>
              <a:rPr lang="en-US" dirty="0" smtClean="0"/>
              <a:t> de un valor.</a:t>
            </a:r>
          </a:p>
          <a:p>
            <a:r>
              <a:rPr lang="en-US" dirty="0" err="1" smtClean="0"/>
              <a:t>Metodo</a:t>
            </a:r>
            <a:r>
              <a:rPr lang="en-US" dirty="0" smtClean="0"/>
              <a:t> Setter</a:t>
            </a:r>
          </a:p>
          <a:p>
            <a:pPr lvl="1"/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llamar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le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poniendo</a:t>
            </a:r>
            <a:r>
              <a:rPr lang="en-US" dirty="0" smtClean="0"/>
              <a:t> valor a un field.</a:t>
            </a:r>
          </a:p>
          <a:p>
            <a:r>
              <a:rPr lang="en-US" dirty="0" err="1" smtClean="0"/>
              <a:t>Metodo</a:t>
            </a:r>
            <a:r>
              <a:rPr lang="en-US" dirty="0" smtClean="0"/>
              <a:t> Getter</a:t>
            </a:r>
          </a:p>
          <a:p>
            <a:pPr lvl="1"/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leemos</a:t>
            </a:r>
            <a:r>
              <a:rPr lang="en-US" dirty="0" smtClean="0"/>
              <a:t> un “field”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6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Person: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age = 0):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self._age</a:t>
            </a:r>
            <a:r>
              <a:rPr lang="en-US" dirty="0"/>
              <a:t>=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@property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age(self):</a:t>
            </a:r>
          </a:p>
          <a:p>
            <a:pPr marL="0" indent="0">
              <a:buNone/>
            </a:pPr>
            <a:r>
              <a:rPr lang="en-US" dirty="0"/>
              <a:t>        print("la </a:t>
            </a:r>
            <a:r>
              <a:rPr lang="en-US" dirty="0" err="1"/>
              <a:t>edad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self._age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age.setter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age(self, value):</a:t>
            </a:r>
          </a:p>
          <a:p>
            <a:pPr marL="0" indent="0">
              <a:buNone/>
            </a:pPr>
            <a:r>
              <a:rPr lang="en-US" dirty="0"/>
              <a:t>        if value &lt; 0:</a:t>
            </a:r>
          </a:p>
          <a:p>
            <a:pPr marL="0" indent="0">
              <a:buNone/>
            </a:pPr>
            <a:r>
              <a:rPr lang="en-US" dirty="0"/>
              <a:t>            raise </a:t>
            </a:r>
            <a:r>
              <a:rPr lang="en-US" dirty="0" err="1"/>
              <a:t>ValueError</a:t>
            </a:r>
            <a:r>
              <a:rPr lang="en-US" dirty="0"/>
              <a:t>("No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de 0 </a:t>
            </a:r>
            <a:r>
              <a:rPr lang="en-US" dirty="0" err="1"/>
              <a:t>años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self._age</a:t>
            </a:r>
            <a:r>
              <a:rPr lang="en-US" dirty="0"/>
              <a:t> = age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06750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15664</TotalTime>
  <Words>404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Curso de Introducción a Python</vt:lpstr>
      <vt:lpstr>Clase 7: Clases</vt:lpstr>
      <vt:lpstr>Repaso</vt:lpstr>
      <vt:lpstr>Programacion Basada en Objetos</vt:lpstr>
      <vt:lpstr>Clases</vt:lpstr>
      <vt:lpstr>Ejemplo</vt:lpstr>
      <vt:lpstr>Problemas en clase</vt:lpstr>
      <vt:lpstr>Propiedades</vt:lpstr>
      <vt:lpstr>Ejemplo</vt:lpstr>
      <vt:lpstr>Import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105</cp:revision>
  <dcterms:created xsi:type="dcterms:W3CDTF">2013-01-06T20:57:13Z</dcterms:created>
  <dcterms:modified xsi:type="dcterms:W3CDTF">2014-12-09T00:20:24Z</dcterms:modified>
</cp:coreProperties>
</file>