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python3.com/diveintopython3/" TargetMode="External"/><Relationship Id="rId2" Type="http://schemas.openxmlformats.org/officeDocument/2006/relationships/hyperlink" Target="http://www.codecademy.com/en/tracks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stdtypes.html#string-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mas communes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de un format </a:t>
            </a:r>
            <a:r>
              <a:rPr lang="en-US" dirty="0" err="1" smtClean="0"/>
              <a:t>especifico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tenemo</a:t>
            </a:r>
            <a:r>
              <a:rPr lang="en-US" dirty="0" smtClean="0"/>
              <a:t> la </a:t>
            </a:r>
            <a:r>
              <a:rPr lang="en-US" dirty="0" err="1" smtClean="0"/>
              <a:t>operacion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E.G</a:t>
            </a:r>
          </a:p>
          <a:p>
            <a:pPr marL="0" indent="0">
              <a:buNone/>
            </a:pPr>
            <a:r>
              <a:rPr lang="en-US" dirty="0"/>
              <a:t>'Coordinates: {latitude}, {longitude}'.format(latitude='37.24N', longitude='-115.81W')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855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Completa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endParaRPr lang="en-US" dirty="0" smtClean="0"/>
          </a:p>
          <a:p>
            <a:pPr lvl="1" fontAlgn="base"/>
            <a:r>
              <a:rPr lang="es-PR" cap="all" dirty="0" smtClean="0"/>
              <a:t>STUDENT BECOMES THE MASTER</a:t>
            </a:r>
            <a:endParaRPr lang="es-PR" cap="all" dirty="0"/>
          </a:p>
          <a:p>
            <a:pPr marL="0" indent="0">
              <a:buNone/>
            </a:pPr>
            <a:r>
              <a:rPr lang="es-PR" dirty="0" smtClean="0">
                <a:hlinkClick r:id="rId2"/>
              </a:rPr>
              <a:t>http</a:t>
            </a:r>
            <a:r>
              <a:rPr lang="es-PR" dirty="0">
                <a:hlinkClick r:id="rId2"/>
              </a:rPr>
              <a:t>://</a:t>
            </a:r>
            <a:r>
              <a:rPr lang="es-PR" dirty="0" smtClean="0">
                <a:hlinkClick r:id="rId2"/>
              </a:rPr>
              <a:t>www.codecademy.com/en/tracks/python</a:t>
            </a:r>
            <a:endParaRPr lang="es-PR" dirty="0" smtClean="0"/>
          </a:p>
          <a:p>
            <a:r>
              <a:rPr lang="en-US" dirty="0" smtClean="0"/>
              <a:t>Lean el </a:t>
            </a:r>
            <a:r>
              <a:rPr lang="en-US" dirty="0" err="1" smtClean="0"/>
              <a:t>capitulo</a:t>
            </a:r>
            <a:r>
              <a:rPr lang="en-US" dirty="0" smtClean="0"/>
              <a:t> 7 de dive into python</a:t>
            </a:r>
          </a:p>
          <a:p>
            <a:pPr lvl="1"/>
            <a:r>
              <a:rPr lang="en-US" dirty="0">
                <a:hlinkClick r:id="rId3"/>
              </a:rPr>
              <a:t>http://getpython3.com/diveintopython3/ </a:t>
            </a:r>
            <a:endParaRPr lang="en-US" dirty="0" smtClean="0"/>
          </a:p>
          <a:p>
            <a:r>
              <a:rPr lang="en-US" dirty="0" err="1" smtClean="0"/>
              <a:t>Preguntas</a:t>
            </a:r>
            <a:r>
              <a:rPr lang="en-US" dirty="0" smtClean="0"/>
              <a:t> a: </a:t>
            </a:r>
            <a:r>
              <a:rPr lang="es-PR" dirty="0"/>
              <a:t>instructorcodebytheneedle@gmail.com</a:t>
            </a:r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8: </a:t>
            </a:r>
            <a:r>
              <a:rPr lang="es-PR" dirty="0" err="1" smtClean="0"/>
              <a:t>String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153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Repaso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Ejercicios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String Formatting</a:t>
            </a: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Repaso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r>
              <a:rPr lang="en-US" dirty="0" smtClean="0"/>
              <a:t> para </a:t>
            </a:r>
            <a:r>
              <a:rPr lang="en-US" dirty="0" err="1" smtClean="0"/>
              <a:t>representar</a:t>
            </a:r>
            <a:r>
              <a:rPr lang="en-US" dirty="0" smtClean="0"/>
              <a:t> la </a:t>
            </a:r>
            <a:r>
              <a:rPr lang="en-US" dirty="0" err="1" smtClean="0"/>
              <a:t>interacción</a:t>
            </a:r>
            <a:r>
              <a:rPr lang="en-US" dirty="0" smtClean="0"/>
              <a:t> de un </a:t>
            </a:r>
            <a:r>
              <a:rPr lang="en-US" dirty="0" err="1" smtClean="0"/>
              <a:t>perro</a:t>
            </a:r>
            <a:r>
              <a:rPr lang="en-US" dirty="0" smtClean="0"/>
              <a:t> 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plato</a:t>
            </a:r>
            <a:r>
              <a:rPr lang="en-US" dirty="0" smtClean="0"/>
              <a:t> de comida.</a:t>
            </a:r>
          </a:p>
        </p:txBody>
      </p:sp>
    </p:spTree>
    <p:extLst>
      <p:ext uri="{BB962C8B-B14F-4D97-AF65-F5344CB8AC3E}">
        <p14:creationId xmlns:p14="http://schemas.microsoft.com/office/powerpoint/2010/main" val="4232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Proposito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librerias</a:t>
            </a:r>
            <a:r>
              <a:rPr lang="en-US" dirty="0" smtClean="0"/>
              <a:t> pre-</a:t>
            </a:r>
            <a:r>
              <a:rPr lang="en-US" dirty="0" err="1" smtClean="0"/>
              <a:t>creadas</a:t>
            </a:r>
            <a:r>
              <a:rPr lang="en-US" dirty="0" smtClean="0"/>
              <a:t> y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endParaRPr lang="en-US" dirty="0" smtClean="0"/>
          </a:p>
          <a:p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de string.</a:t>
            </a:r>
          </a:p>
          <a:p>
            <a:r>
              <a:rPr lang="en-US" dirty="0" err="1" smtClean="0"/>
              <a:t>Practicar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basicas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264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smtClean="0"/>
              <a:t>string?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Sequencia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python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. (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lista</a:t>
            </a:r>
            <a:r>
              <a:rPr lang="en-US" dirty="0" smtClean="0"/>
              <a:t> le </a:t>
            </a:r>
            <a:r>
              <a:rPr lang="en-US" dirty="0" err="1" smtClean="0"/>
              <a:t>aplican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7771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pertenecen</a:t>
            </a:r>
            <a:r>
              <a:rPr lang="en-US" dirty="0" smtClean="0"/>
              <a:t> a string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Recuerden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Localizacion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http://docs.python.org/3/library/stdtypes.html#string-methods</a:t>
            </a:r>
            <a:endParaRPr lang="en-US" dirty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4271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metodos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392610"/>
          </a:xfrm>
        </p:spPr>
        <p:txBody>
          <a:bodyPr/>
          <a:lstStyle/>
          <a:p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utilizan</a:t>
            </a:r>
            <a:r>
              <a:rPr lang="en-US" dirty="0" smtClean="0"/>
              <a:t> para determiner </a:t>
            </a:r>
            <a:r>
              <a:rPr lang="en-US" dirty="0" err="1" smtClean="0"/>
              <a:t>si</a:t>
            </a:r>
            <a:r>
              <a:rPr lang="en-US" dirty="0" smtClean="0"/>
              <a:t> el string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esperada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s-PR" b="1" dirty="0" smtClean="0"/>
              <a:t>E.G. </a:t>
            </a:r>
            <a:r>
              <a:rPr lang="es-PR" b="1" dirty="0" err="1" smtClean="0"/>
              <a:t>Islower</a:t>
            </a:r>
            <a:endParaRPr lang="es-PR" b="1" dirty="0" smtClean="0"/>
          </a:p>
          <a:p>
            <a:r>
              <a:rPr lang="en-US" dirty="0" err="1" smtClean="0"/>
              <a:t>Manipulacion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utilizan</a:t>
            </a:r>
            <a:r>
              <a:rPr lang="en-US" dirty="0" smtClean="0"/>
              <a:t> para remover o </a:t>
            </a:r>
            <a:r>
              <a:rPr lang="en-US" dirty="0" err="1" smtClean="0"/>
              <a:t>anadir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al string</a:t>
            </a:r>
          </a:p>
          <a:p>
            <a:pPr lvl="1"/>
            <a:r>
              <a:rPr lang="en-US" dirty="0" smtClean="0"/>
              <a:t>E.G. </a:t>
            </a:r>
            <a:r>
              <a:rPr lang="es-PR" b="1" dirty="0" err="1" smtClean="0"/>
              <a:t>lstrip</a:t>
            </a:r>
            <a:endParaRPr lang="es-PR" b="1" dirty="0" smtClean="0"/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Afectan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string </a:t>
            </a:r>
            <a:r>
              <a:rPr lang="en-US" dirty="0" err="1" smtClean="0"/>
              <a:t>convirtiendolo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particular</a:t>
            </a:r>
          </a:p>
          <a:p>
            <a:pPr lvl="1"/>
            <a:r>
              <a:rPr lang="en-US" dirty="0" smtClean="0"/>
              <a:t>E.G. </a:t>
            </a:r>
            <a:r>
              <a:rPr lang="es-PR" b="1" dirty="0" err="1" smtClean="0"/>
              <a:t>casefold</a:t>
            </a:r>
            <a:endParaRPr lang="es-PR" b="1" dirty="0" smtClean="0"/>
          </a:p>
          <a:p>
            <a:pPr lvl="1"/>
            <a:r>
              <a:rPr lang="en-US" dirty="0" err="1" smtClean="0"/>
              <a:t>Casefold</a:t>
            </a:r>
            <a:r>
              <a:rPr lang="en-US" dirty="0" smtClean="0"/>
              <a:t> se </a:t>
            </a:r>
            <a:r>
              <a:rPr lang="en-US" dirty="0" err="1" smtClean="0"/>
              <a:t>utiliza</a:t>
            </a:r>
            <a:r>
              <a:rPr lang="en-US" dirty="0" smtClean="0"/>
              <a:t> para </a:t>
            </a:r>
            <a:r>
              <a:rPr lang="en-US" dirty="0" err="1" smtClean="0"/>
              <a:t>comparar</a:t>
            </a:r>
            <a:r>
              <a:rPr lang="en-US" dirty="0" smtClean="0"/>
              <a:t> strings sin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o </a:t>
            </a:r>
            <a:r>
              <a:rPr lang="en-US" dirty="0" err="1" smtClean="0"/>
              <a:t>menor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9732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metodos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endParaRPr lang="en-US" dirty="0" smtClean="0"/>
          </a:p>
          <a:p>
            <a:pPr lvl="1"/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usariamos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forma de </a:t>
            </a:r>
            <a:r>
              <a:rPr lang="en-US" dirty="0" err="1" smtClean="0"/>
              <a:t>lista</a:t>
            </a:r>
            <a:endParaRPr lang="en-US" dirty="0" smtClean="0"/>
          </a:p>
          <a:p>
            <a:pPr lvl="1"/>
            <a:r>
              <a:rPr lang="en-US" dirty="0" smtClean="0"/>
              <a:t>E.G join</a:t>
            </a:r>
          </a:p>
          <a:p>
            <a:r>
              <a:rPr lang="en-US" dirty="0" err="1" smtClean="0"/>
              <a:t>Informacion</a:t>
            </a:r>
            <a:endParaRPr lang="en-US" dirty="0" smtClean="0"/>
          </a:p>
          <a:p>
            <a:pPr lvl="1"/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 del string</a:t>
            </a:r>
          </a:p>
          <a:p>
            <a:pPr lvl="2"/>
            <a:r>
              <a:rPr lang="en-US" dirty="0" err="1" smtClean="0"/>
              <a:t>E.G.Count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12616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Creemos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un string </a:t>
            </a:r>
            <a:r>
              <a:rPr lang="en-US" dirty="0" err="1" smtClean="0"/>
              <a:t>como</a:t>
            </a:r>
            <a:r>
              <a:rPr lang="en-US" dirty="0" smtClean="0"/>
              <a:t> input y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devuelve</a:t>
            </a:r>
            <a:r>
              <a:rPr lang="en-US" dirty="0" smtClean="0"/>
              <a:t> los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mayusculas</a:t>
            </a:r>
            <a:endParaRPr lang="en-US" dirty="0" smtClean="0"/>
          </a:p>
          <a:p>
            <a:pPr lvl="1"/>
            <a:r>
              <a:rPr lang="en-US" dirty="0" smtClean="0"/>
              <a:t>Si el string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tiene</a:t>
            </a:r>
            <a:r>
              <a:rPr lang="en-US" dirty="0" smtClean="0"/>
              <a:t> el character f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inverso</a:t>
            </a:r>
            <a:r>
              <a:rPr lang="en-US" dirty="0" smtClean="0"/>
              <a:t> del string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Creemos</a:t>
            </a:r>
            <a:r>
              <a:rPr lang="en-US" dirty="0" smtClean="0"/>
              <a:t> un Segundo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dado un string con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comas no los </a:t>
            </a:r>
            <a:r>
              <a:rPr lang="en-US" dirty="0" err="1" smtClean="0"/>
              <a:t>imprime</a:t>
            </a:r>
            <a:r>
              <a:rPr lang="en-US" dirty="0" smtClean="0"/>
              <a:t> </a:t>
            </a:r>
            <a:r>
              <a:rPr lang="en-US" dirty="0" err="1" smtClean="0"/>
              <a:t>verticalmente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hola,todos,hoy</a:t>
            </a:r>
            <a:r>
              <a:rPr lang="en-US" dirty="0" smtClean="0"/>
              <a:t>”  </a:t>
            </a:r>
            <a:br>
              <a:rPr lang="en-US" dirty="0" smtClean="0"/>
            </a:br>
            <a:r>
              <a:rPr lang="en-US" dirty="0" err="1" smtClean="0"/>
              <a:t>Imprime</a:t>
            </a:r>
            <a:r>
              <a:rPr lang="en-US" dirty="0" smtClean="0"/>
              <a:t>:  </a:t>
            </a:r>
            <a:r>
              <a:rPr lang="en-US" dirty="0" err="1" smtClean="0"/>
              <a:t>hola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todos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hoy</a:t>
            </a:r>
          </a:p>
        </p:txBody>
      </p:sp>
    </p:spTree>
    <p:extLst>
      <p:ext uri="{BB962C8B-B14F-4D97-AF65-F5344CB8AC3E}">
        <p14:creationId xmlns:p14="http://schemas.microsoft.com/office/powerpoint/2010/main" val="4159863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15750</TotalTime>
  <Words>312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Curso de Introducción a Python</vt:lpstr>
      <vt:lpstr>Clase 8: String</vt:lpstr>
      <vt:lpstr>Repaso</vt:lpstr>
      <vt:lpstr>Proposito</vt:lpstr>
      <vt:lpstr>¿Que es un string?</vt:lpstr>
      <vt:lpstr>Metodos que le pertenecen a string</vt:lpstr>
      <vt:lpstr>Tipos de metodos</vt:lpstr>
      <vt:lpstr>Tipos de metodos</vt:lpstr>
      <vt:lpstr>Ejercicios</vt:lpstr>
      <vt:lpstr>String Formatting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110</cp:revision>
  <dcterms:created xsi:type="dcterms:W3CDTF">2013-01-06T20:57:13Z</dcterms:created>
  <dcterms:modified xsi:type="dcterms:W3CDTF">2014-12-16T00:52:23Z</dcterms:modified>
</cp:coreProperties>
</file>