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9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71" autoAdjust="0"/>
  </p:normalViewPr>
  <p:slideViewPr>
    <p:cSldViewPr>
      <p:cViewPr varScale="1">
        <p:scale>
          <a:sx n="110" d="100"/>
          <a:sy n="110" d="100"/>
        </p:scale>
        <p:origin x="165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etpython3.com/diveintopython3/" TargetMode="External"/><Relationship Id="rId2" Type="http://schemas.openxmlformats.org/officeDocument/2006/relationships/hyperlink" Target="http://www.codecademy.com/en/tracks/pyth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dedbytes.com/cheat-sheets/regular-expressions-cheat-sheet/" TargetMode="External"/><Relationship Id="rId2" Type="http://schemas.openxmlformats.org/officeDocument/2006/relationships/hyperlink" Target="http://www.regular-expressions.info/referenc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 fontScale="90000"/>
          </a:bodyPr>
          <a:lstStyle/>
          <a:p>
            <a:r>
              <a:rPr lang="es-PR" dirty="0" smtClean="0"/>
              <a:t>Curso de Introducción a Python</a:t>
            </a:r>
            <a:endParaRPr lang="es-P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dirty="0" smtClean="0"/>
              <a:t>Escrito por : Alfredo Alvarez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crear</a:t>
            </a:r>
            <a:r>
              <a:rPr lang="en-US" dirty="0" smtClean="0"/>
              <a:t> los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generadores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Imprime</a:t>
            </a:r>
            <a:r>
              <a:rPr lang="en-US" dirty="0" smtClean="0"/>
              <a:t> el </a:t>
            </a:r>
            <a:r>
              <a:rPr lang="en-US" dirty="0" err="1" smtClean="0"/>
              <a:t>alfabeto</a:t>
            </a:r>
            <a:endParaRPr lang="en-US" dirty="0" smtClean="0"/>
          </a:p>
          <a:p>
            <a:pPr lvl="1"/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permutaciones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caracteres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0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Tarea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4000"/>
            <a:ext cx="6347714" cy="388077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Completa</a:t>
            </a:r>
            <a:r>
              <a:rPr lang="en-US" dirty="0" smtClean="0"/>
              <a:t> los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modulos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Codecademy</a:t>
            </a:r>
            <a:endParaRPr lang="en-US" dirty="0" smtClean="0"/>
          </a:p>
          <a:p>
            <a:pPr lvl="1" fontAlgn="base"/>
            <a:r>
              <a:rPr lang="es-PR" cap="all" dirty="0" err="1" smtClean="0"/>
              <a:t>Exam</a:t>
            </a:r>
            <a:r>
              <a:rPr lang="es-PR" cap="all" dirty="0" smtClean="0"/>
              <a:t> </a:t>
            </a:r>
            <a:r>
              <a:rPr lang="es-PR" cap="all" dirty="0" err="1" smtClean="0"/>
              <a:t>statistics</a:t>
            </a:r>
            <a:endParaRPr lang="es-PR" cap="all" dirty="0"/>
          </a:p>
          <a:p>
            <a:pPr marL="0" indent="0">
              <a:buNone/>
            </a:pPr>
            <a:r>
              <a:rPr lang="es-PR" dirty="0" smtClean="0">
                <a:hlinkClick r:id="rId2"/>
              </a:rPr>
              <a:t>http</a:t>
            </a:r>
            <a:r>
              <a:rPr lang="es-PR" dirty="0">
                <a:hlinkClick r:id="rId2"/>
              </a:rPr>
              <a:t>://</a:t>
            </a:r>
            <a:r>
              <a:rPr lang="es-PR" dirty="0" smtClean="0">
                <a:hlinkClick r:id="rId2"/>
              </a:rPr>
              <a:t>www.codecademy.com/en/tracks/python</a:t>
            </a:r>
            <a:endParaRPr lang="es-PR" dirty="0" smtClean="0"/>
          </a:p>
          <a:p>
            <a:r>
              <a:rPr lang="en-US" dirty="0" smtClean="0"/>
              <a:t>Lean el </a:t>
            </a:r>
            <a:r>
              <a:rPr lang="en-US" dirty="0" err="1" smtClean="0"/>
              <a:t>capitulo</a:t>
            </a:r>
            <a:r>
              <a:rPr lang="en-US" dirty="0" smtClean="0"/>
              <a:t> 6 de dive into python</a:t>
            </a:r>
          </a:p>
          <a:p>
            <a:pPr lvl="1"/>
            <a:r>
              <a:rPr lang="en-US" dirty="0">
                <a:hlinkClick r:id="rId3"/>
              </a:rPr>
              <a:t>http://getpython3.com/diveintopython3/ </a:t>
            </a:r>
            <a:endParaRPr lang="en-US" dirty="0" smtClean="0"/>
          </a:p>
          <a:p>
            <a:r>
              <a:rPr lang="en-US" dirty="0" err="1" smtClean="0"/>
              <a:t>Preguntas</a:t>
            </a:r>
            <a:r>
              <a:rPr lang="en-US" dirty="0" smtClean="0"/>
              <a:t> a: </a:t>
            </a:r>
            <a:r>
              <a:rPr lang="es-PR" dirty="0"/>
              <a:t>instructorcodebytheneedle@gmail.com</a:t>
            </a:r>
          </a:p>
        </p:txBody>
      </p:sp>
    </p:spTree>
    <p:extLst>
      <p:ext uri="{BB962C8B-B14F-4D97-AF65-F5344CB8AC3E}">
        <p14:creationId xmlns:p14="http://schemas.microsoft.com/office/powerpoint/2010/main" val="229311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R" dirty="0" smtClean="0"/>
              <a:t>Clase 9: Regular </a:t>
            </a:r>
            <a:r>
              <a:rPr lang="es-PR" dirty="0" err="1" smtClean="0"/>
              <a:t>Expressions</a:t>
            </a:r>
            <a:r>
              <a:rPr lang="es-PR" dirty="0" smtClean="0"/>
              <a:t>,</a:t>
            </a:r>
            <a:br>
              <a:rPr lang="es-PR" dirty="0" smtClean="0"/>
            </a:br>
            <a:r>
              <a:rPr lang="es-PR" dirty="0" err="1" smtClean="0"/>
              <a:t>Closures</a:t>
            </a:r>
            <a:r>
              <a:rPr lang="es-PR" dirty="0" smtClean="0"/>
              <a:t> and </a:t>
            </a:r>
            <a:r>
              <a:rPr lang="es-PR" dirty="0" err="1" smtClean="0"/>
              <a:t>Generators</a:t>
            </a:r>
            <a:endParaRPr lang="es-PR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 smtClean="0"/>
              <a:t>Agenda: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Regular Expressions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Closures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Generators</a:t>
            </a:r>
          </a:p>
        </p:txBody>
      </p:sp>
    </p:spTree>
    <p:extLst>
      <p:ext uri="{BB962C8B-B14F-4D97-AF65-F5344CB8AC3E}">
        <p14:creationId xmlns:p14="http://schemas.microsoft.com/office/powerpoint/2010/main" val="30507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lenguaje</a:t>
            </a:r>
            <a:r>
              <a:rPr lang="en-US" dirty="0"/>
              <a:t> </a:t>
            </a:r>
            <a:r>
              <a:rPr lang="en-US" dirty="0" err="1" smtClean="0"/>
              <a:t>insertado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python con dos </a:t>
            </a:r>
            <a:r>
              <a:rPr lang="en-US" dirty="0" err="1" smtClean="0"/>
              <a:t>propositos</a:t>
            </a:r>
            <a:endParaRPr lang="en-US" dirty="0" smtClean="0"/>
          </a:p>
          <a:p>
            <a:pPr lvl="1"/>
            <a:r>
              <a:rPr lang="en-US" dirty="0" smtClean="0"/>
              <a:t>“Parse” </a:t>
            </a:r>
            <a:r>
              <a:rPr lang="en-US" dirty="0" err="1" smtClean="0"/>
              <a:t>texto</a:t>
            </a:r>
            <a:r>
              <a:rPr lang="en-US" dirty="0" smtClean="0"/>
              <a:t> no-</a:t>
            </a:r>
            <a:r>
              <a:rPr lang="en-US" dirty="0" err="1" smtClean="0"/>
              <a:t>recursivo</a:t>
            </a:r>
            <a:endParaRPr lang="en-US" dirty="0" smtClean="0"/>
          </a:p>
          <a:p>
            <a:pPr lvl="1"/>
            <a:r>
              <a:rPr lang="en-US" dirty="0" err="1" smtClean="0"/>
              <a:t>Validar</a:t>
            </a:r>
            <a:r>
              <a:rPr lang="en-US" dirty="0" smtClean="0"/>
              <a:t> inputs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aplicaciones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8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Referencia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www.regular-expressions.info/reference.html</a:t>
            </a:r>
            <a:endParaRPr lang="en-US" dirty="0" smtClean="0"/>
          </a:p>
          <a:p>
            <a:r>
              <a:rPr lang="en-US" dirty="0" smtClean="0"/>
              <a:t>Cheat Sheet</a:t>
            </a:r>
          </a:p>
          <a:p>
            <a:pPr lvl="1"/>
            <a:r>
              <a:rPr lang="en-US" dirty="0">
                <a:hlinkClick r:id="rId3"/>
              </a:rPr>
              <a:t>http://www.addedbytes.com/cheat-sheets/regular-expressions-cheat-sheet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Mas </a:t>
            </a:r>
            <a:r>
              <a:rPr lang="en-US" dirty="0" err="1" smtClean="0"/>
              <a:t>usadas</a:t>
            </a:r>
            <a:endParaRPr lang="en-US" dirty="0" smtClean="0"/>
          </a:p>
          <a:p>
            <a:pPr lvl="1"/>
            <a:r>
              <a:rPr lang="en-US" dirty="0"/>
              <a:t>http://net.tutsplus.com/tutorials/other/8-regular-expressions-you-should-know/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51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expression para “match” con lo </a:t>
            </a:r>
            <a:r>
              <a:rPr lang="en-US" dirty="0" err="1" smtClean="0"/>
              <a:t>siguiente</a:t>
            </a:r>
            <a:endParaRPr lang="en-US" dirty="0" smtClean="0"/>
          </a:p>
          <a:p>
            <a:pPr lvl="1"/>
            <a:r>
              <a:rPr lang="en-US" dirty="0" smtClean="0"/>
              <a:t>String con 7 chars</a:t>
            </a:r>
          </a:p>
          <a:p>
            <a:pPr lvl="1"/>
            <a:r>
              <a:rPr lang="en-US" dirty="0" smtClean="0"/>
              <a:t>String  </a:t>
            </a:r>
            <a:r>
              <a:rPr lang="en-US" dirty="0" err="1" smtClean="0"/>
              <a:t>empezando</a:t>
            </a:r>
            <a:r>
              <a:rPr lang="en-US" dirty="0" smtClean="0"/>
              <a:t> con A </a:t>
            </a:r>
            <a:r>
              <a:rPr lang="en-US" dirty="0" err="1" smtClean="0"/>
              <a:t>acabando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D</a:t>
            </a:r>
          </a:p>
          <a:p>
            <a:pPr lvl="1"/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oracion</a:t>
            </a:r>
            <a:endParaRPr lang="en-US" dirty="0" smtClean="0"/>
          </a:p>
          <a:p>
            <a:pPr lvl="1"/>
            <a:r>
              <a:rPr lang="en-US" dirty="0" err="1" smtClean="0"/>
              <a:t>Trata</a:t>
            </a:r>
            <a:r>
              <a:rPr lang="en-US" dirty="0" smtClean="0"/>
              <a:t> el email de </a:t>
            </a:r>
            <a:r>
              <a:rPr lang="en-US" dirty="0" err="1" smtClean="0"/>
              <a:t>expresiones</a:t>
            </a:r>
            <a:r>
              <a:rPr lang="en-US" dirty="0" smtClean="0"/>
              <a:t> </a:t>
            </a:r>
            <a:r>
              <a:rPr lang="en-US" dirty="0" err="1" smtClean="0"/>
              <a:t>comunes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3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pedazo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codigo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Cierra 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disponible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dirty="0" err="1" smtClean="0"/>
              <a:t>Ejemplo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make_printer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 smtClean="0"/>
              <a:t>):</a:t>
            </a:r>
          </a:p>
          <a:p>
            <a:pPr marL="393192" lvl="1" indent="0">
              <a:buNone/>
            </a:pPr>
            <a:r>
              <a:rPr lang="en-US" dirty="0" smtClean="0"/>
              <a:t>    add = ‘7’</a:t>
            </a:r>
            <a:endParaRPr lang="en-US" dirty="0"/>
          </a:p>
          <a:p>
            <a:pPr marL="393192" lvl="1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printer():</a:t>
            </a:r>
          </a:p>
          <a:p>
            <a:pPr marL="393192" lvl="1" indent="0">
              <a:buNone/>
            </a:pPr>
            <a:r>
              <a:rPr lang="en-US" dirty="0"/>
              <a:t>        </a:t>
            </a:r>
            <a:r>
              <a:rPr lang="en-US" dirty="0" smtClean="0"/>
              <a:t>print(</a:t>
            </a:r>
            <a:r>
              <a:rPr lang="en-US" dirty="0" err="1" smtClean="0"/>
              <a:t>msg</a:t>
            </a:r>
            <a:r>
              <a:rPr lang="en-US" dirty="0" smtClean="0"/>
              <a:t> + add)</a:t>
            </a:r>
            <a:endParaRPr lang="en-US" dirty="0"/>
          </a:p>
          <a:p>
            <a:pPr marL="393192" lvl="1" indent="0">
              <a:buNone/>
            </a:pPr>
            <a:r>
              <a:rPr lang="en-US" dirty="0"/>
              <a:t>    return printer</a:t>
            </a:r>
          </a:p>
          <a:p>
            <a:pPr lvl="1"/>
            <a:endParaRPr lang="en-US" dirty="0"/>
          </a:p>
          <a:p>
            <a:pPr marL="393192" lvl="1" indent="0">
              <a:buNone/>
            </a:pPr>
            <a:r>
              <a:rPr lang="en-US" dirty="0"/>
              <a:t>printer = </a:t>
            </a:r>
            <a:r>
              <a:rPr lang="en-US" dirty="0" err="1" smtClean="0"/>
              <a:t>make_printer</a:t>
            </a:r>
            <a:r>
              <a:rPr lang="en-US" dirty="0" smtClean="0"/>
              <a:t>(‘Value!')</a:t>
            </a:r>
            <a:endParaRPr lang="en-US" dirty="0"/>
          </a:p>
          <a:p>
            <a:pPr marL="393192" lvl="1" indent="0">
              <a:buNone/>
            </a:pPr>
            <a:r>
              <a:rPr lang="en-US" dirty="0"/>
              <a:t>printer()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Clausura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14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Escribe </a:t>
            </a:r>
            <a:r>
              <a:rPr lang="en-US" dirty="0" err="1" smtClean="0"/>
              <a:t>una</a:t>
            </a:r>
            <a:r>
              <a:rPr lang="en-US" dirty="0" smtClean="0"/>
              <a:t>  </a:t>
            </a:r>
            <a:r>
              <a:rPr lang="en-US" dirty="0" err="1" smtClean="0"/>
              <a:t>Clausura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permita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funcion</a:t>
            </a:r>
            <a:r>
              <a:rPr lang="en-US" dirty="0" smtClean="0"/>
              <a:t> para dos </a:t>
            </a:r>
            <a:r>
              <a:rPr lang="en-US" dirty="0" err="1" smtClean="0"/>
              <a:t>operadores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+</a:t>
            </a:r>
          </a:p>
          <a:p>
            <a:pPr lvl="1"/>
            <a:r>
              <a:rPr lang="en-US" dirty="0"/>
              <a:t>-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4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funcion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crea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endParaRPr lang="en-US" dirty="0" smtClean="0"/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usada</a:t>
            </a:r>
            <a:r>
              <a:rPr lang="en-US" dirty="0" smtClean="0"/>
              <a:t> para </a:t>
            </a:r>
            <a:r>
              <a:rPr lang="en-US" dirty="0" err="1" smtClean="0"/>
              <a:t>generar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particular para loops</a:t>
            </a:r>
            <a:endParaRPr lang="en-US" dirty="0" smtClean="0"/>
          </a:p>
          <a:p>
            <a:r>
              <a:rPr lang="en-US" dirty="0" err="1" smtClean="0"/>
              <a:t>Ejemplo</a:t>
            </a:r>
            <a:r>
              <a:rPr lang="en-US" dirty="0" smtClean="0"/>
              <a:t> range</a:t>
            </a:r>
          </a:p>
          <a:p>
            <a:r>
              <a:rPr lang="en-US" dirty="0" smtClean="0"/>
              <a:t>El keyword yield se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de return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funcion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Generadores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8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dirty="0"/>
              <a:t>#generators in factorials note that generators are closures</a:t>
            </a:r>
          </a:p>
          <a:p>
            <a:pPr marL="109728" indent="0">
              <a:buNone/>
            </a:pPr>
            <a:r>
              <a:rPr lang="en-US" dirty="0" err="1"/>
              <a:t>def</a:t>
            </a:r>
            <a:r>
              <a:rPr lang="en-US" dirty="0"/>
              <a:t> factorial(max):   </a:t>
            </a:r>
          </a:p>
          <a:p>
            <a:pPr marL="109728" indent="0">
              <a:buNone/>
            </a:pPr>
            <a:r>
              <a:rPr lang="en-US" dirty="0"/>
              <a:t>    a = 1</a:t>
            </a:r>
          </a:p>
          <a:p>
            <a:pPr marL="109728" indent="0">
              <a:buNone/>
            </a:pPr>
            <a:r>
              <a:rPr lang="en-US" dirty="0"/>
              <a:t>    b = 1          </a:t>
            </a:r>
          </a:p>
          <a:p>
            <a:pPr marL="109728" indent="0">
              <a:buNone/>
            </a:pPr>
            <a:r>
              <a:rPr lang="en-US" dirty="0"/>
              <a:t>    while a &lt; max:</a:t>
            </a:r>
          </a:p>
          <a:p>
            <a:pPr marL="109728" indent="0">
              <a:buNone/>
            </a:pPr>
            <a:r>
              <a:rPr lang="en-US" dirty="0"/>
              <a:t>        yield b</a:t>
            </a:r>
          </a:p>
          <a:p>
            <a:pPr marL="109728" indent="0">
              <a:buNone/>
            </a:pPr>
            <a:r>
              <a:rPr lang="en-US" dirty="0"/>
              <a:t>        a += 1</a:t>
            </a:r>
          </a:p>
          <a:p>
            <a:pPr marL="109728" indent="0">
              <a:buNone/>
            </a:pPr>
            <a:r>
              <a:rPr lang="en-US" dirty="0"/>
              <a:t>        b = b * a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for value in factorial(10):</a:t>
            </a:r>
          </a:p>
          <a:p>
            <a:pPr marL="109728" indent="0">
              <a:buNone/>
            </a:pPr>
            <a:r>
              <a:rPr lang="en-US" dirty="0"/>
              <a:t>    print(value)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(Factorial)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786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15813</TotalTime>
  <Words>248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Curso de Introducción a Python</vt:lpstr>
      <vt:lpstr>Clase 9: Regular Expressions, Closures and Generators</vt:lpstr>
      <vt:lpstr>Regular Expressions</vt:lpstr>
      <vt:lpstr>Recursos</vt:lpstr>
      <vt:lpstr>Ejercicio</vt:lpstr>
      <vt:lpstr>Clausura</vt:lpstr>
      <vt:lpstr>Exercise </vt:lpstr>
      <vt:lpstr>Generadores</vt:lpstr>
      <vt:lpstr>Ejemplo(Factorial)</vt:lpstr>
      <vt:lpstr>Exercises</vt:lpstr>
      <vt:lpstr>Tarea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114</cp:revision>
  <dcterms:created xsi:type="dcterms:W3CDTF">2013-01-06T20:57:13Z</dcterms:created>
  <dcterms:modified xsi:type="dcterms:W3CDTF">2015-01-13T00:39:02Z</dcterms:modified>
</cp:coreProperties>
</file>