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56" r:id="rId3"/>
    <p:sldId id="259" r:id="rId4"/>
    <p:sldId id="260" r:id="rId5"/>
    <p:sldId id="355" r:id="rId6"/>
    <p:sldId id="257" r:id="rId7"/>
    <p:sldId id="258" r:id="rId8"/>
    <p:sldId id="261" r:id="rId9"/>
    <p:sldId id="35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71" autoAdjust="0"/>
  </p:normalViewPr>
  <p:slideViewPr>
    <p:cSldViewPr>
      <p:cViewPr varScale="1">
        <p:scale>
          <a:sx n="125" d="100"/>
          <a:sy n="125" d="100"/>
        </p:scale>
        <p:origin x="12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0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1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7159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40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5352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9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06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3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5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6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6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4832-C847-4B5A-B3AB-D8AED5B47A2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4832-C847-4B5A-B3AB-D8AED5B47A22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54D409-AD49-4F84-936C-4D45EC40E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438400"/>
            <a:ext cx="7162800" cy="1448761"/>
          </a:xfrm>
        </p:spPr>
        <p:txBody>
          <a:bodyPr>
            <a:normAutofit/>
          </a:bodyPr>
          <a:lstStyle/>
          <a:p>
            <a:r>
              <a:rPr lang="es-PR" smtClean="0"/>
              <a:t>Titulo</a:t>
            </a:r>
            <a:endParaRPr lang="es-P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4572000"/>
            <a:ext cx="7772400" cy="1199704"/>
          </a:xfrm>
        </p:spPr>
        <p:txBody>
          <a:bodyPr/>
          <a:lstStyle/>
          <a:p>
            <a:r>
              <a:rPr lang="es-PR" dirty="0" smtClean="0"/>
              <a:t>Escrito por </a:t>
            </a:r>
            <a:r>
              <a:rPr lang="es-PR" smtClean="0"/>
              <a:t>: Autor</a:t>
            </a:r>
            <a:endParaRPr lang="es-P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887161"/>
            <a:ext cx="1752600" cy="224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Tarea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R" dirty="0" smtClean="0"/>
              <a:t>Leer</a:t>
            </a:r>
          </a:p>
          <a:p>
            <a:pPr lvl="1"/>
            <a:r>
              <a:rPr lang="es-PR" dirty="0" smtClean="0"/>
              <a:t>Algo para leer</a:t>
            </a:r>
          </a:p>
          <a:p>
            <a:r>
              <a:rPr lang="es-PR" dirty="0" smtClean="0"/>
              <a:t>Para hacer:</a:t>
            </a:r>
          </a:p>
          <a:p>
            <a:pPr lvl="1"/>
            <a:r>
              <a:rPr lang="en-US" dirty="0" err="1" smtClean="0"/>
              <a:t>Algo</a:t>
            </a:r>
            <a:r>
              <a:rPr lang="en-US" dirty="0" smtClean="0"/>
              <a:t> pa </a:t>
            </a:r>
            <a:r>
              <a:rPr lang="en-US" dirty="0" err="1" smtClean="0"/>
              <a:t>hacer</a:t>
            </a:r>
            <a:endParaRPr lang="es-PR" dirty="0" smtClean="0"/>
          </a:p>
          <a:p>
            <a:r>
              <a:rPr lang="es-PR" dirty="0" smtClean="0"/>
              <a:t>Para Preguntas:</a:t>
            </a:r>
          </a:p>
          <a:p>
            <a:pPr lvl="1"/>
            <a:r>
              <a:rPr lang="es-PR" dirty="0" smtClean="0"/>
              <a:t>alfredo@arrancapr.org</a:t>
            </a:r>
          </a:p>
        </p:txBody>
      </p:sp>
    </p:spTree>
    <p:extLst>
      <p:ext uri="{BB962C8B-B14F-4D97-AF65-F5344CB8AC3E}">
        <p14:creationId xmlns:p14="http://schemas.microsoft.com/office/powerpoint/2010/main" val="40731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Donaciones</a:t>
            </a:r>
            <a:r>
              <a:rPr lang="en-US" dirty="0" smtClean="0"/>
              <a:t>	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err="1" smtClean="0"/>
              <a:t>ArrancaPR</a:t>
            </a:r>
            <a:r>
              <a:rPr lang="es-PR" dirty="0" smtClean="0"/>
              <a:t> corre a base de donaciones cualquier cooperación es agradecida.</a:t>
            </a:r>
          </a:p>
          <a:p>
            <a:endParaRPr lang="es-PR" dirty="0" smtClean="0"/>
          </a:p>
          <a:p>
            <a:r>
              <a:rPr lang="es-PR" dirty="0" err="1" smtClean="0"/>
              <a:t>Paypal</a:t>
            </a:r>
            <a:r>
              <a:rPr lang="es-PR" dirty="0" smtClean="0"/>
              <a:t> en : http://arrancapr.org/about</a:t>
            </a:r>
            <a:endParaRPr lang="es-PR" dirty="0"/>
          </a:p>
        </p:txBody>
      </p:sp>
      <p:pic>
        <p:nvPicPr>
          <p:cNvPr id="4" name="Picture 2" descr="https://www.gearhost.com/Content/images/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445390"/>
            <a:ext cx="407670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0" y="4648200"/>
            <a:ext cx="1157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R" dirty="0" smtClean="0"/>
              <a:t>Sponsors: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7604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s-PR" dirty="0" smtClean="0"/>
              <a:t>Clase 1: Introducción</a:t>
            </a:r>
            <a:endParaRPr lang="es-P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R" dirty="0" smtClean="0"/>
              <a:t>Agenda: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Formalidades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s-PR" sz="2400" dirty="0" smtClean="0"/>
          </a:p>
        </p:txBody>
      </p:sp>
    </p:spTree>
    <p:extLst>
      <p:ext uri="{BB962C8B-B14F-4D97-AF65-F5344CB8AC3E}">
        <p14:creationId xmlns:p14="http://schemas.microsoft.com/office/powerpoint/2010/main" val="3050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Bullet point 1</a:t>
            </a:r>
          </a:p>
          <a:p>
            <a:r>
              <a:rPr lang="en-US" dirty="0"/>
              <a:t>Bullet point </a:t>
            </a:r>
            <a:r>
              <a:rPr lang="en-US" dirty="0" smtClean="0"/>
              <a:t>2</a:t>
            </a:r>
          </a:p>
          <a:p>
            <a:r>
              <a:rPr lang="en-US" dirty="0"/>
              <a:t>Bullet point </a:t>
            </a:r>
            <a:r>
              <a:rPr lang="en-US" dirty="0" smtClean="0"/>
              <a:t>3</a:t>
            </a:r>
            <a:endParaRPr lang="en-US" dirty="0"/>
          </a:p>
          <a:p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6195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Un poco de información sobre ustedes</a:t>
            </a:r>
            <a:endParaRPr lang="es-PR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Nombre</a:t>
            </a:r>
          </a:p>
          <a:p>
            <a:r>
              <a:rPr lang="es-PR" dirty="0" smtClean="0"/>
              <a:t>¿Que hacen al momento?</a:t>
            </a:r>
          </a:p>
          <a:p>
            <a:r>
              <a:rPr lang="es-PR" dirty="0" smtClean="0"/>
              <a:t>¿Porque les interesa tomar el curso?</a:t>
            </a:r>
          </a:p>
          <a:p>
            <a:endParaRPr lang="es-PR" dirty="0" smtClean="0"/>
          </a:p>
          <a:p>
            <a:endParaRPr lang="es-PR" dirty="0" smtClean="0"/>
          </a:p>
          <a:p>
            <a:r>
              <a:rPr lang="es-PR" dirty="0" smtClean="0"/>
              <a:t>Envíen la respuesta a </a:t>
            </a:r>
          </a:p>
          <a:p>
            <a:pPr marL="0" lvl="1" indent="0">
              <a:buNone/>
            </a:pPr>
            <a:r>
              <a:rPr lang="es-PR" sz="2400" i="1" dirty="0" smtClean="0"/>
              <a:t>alfredo@arrancapr.org</a:t>
            </a:r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40613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Objetivos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3 </a:t>
            </a:r>
            <a:r>
              <a:rPr lang="en-US" dirty="0" err="1" smtClean="0"/>
              <a:t>objetivos</a:t>
            </a: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14247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¿Cómo funciona el curso?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R" dirty="0" smtClean="0"/>
              <a:t>Curso vía google air. </a:t>
            </a:r>
          </a:p>
          <a:p>
            <a:r>
              <a:rPr lang="es-PR" dirty="0" smtClean="0"/>
              <a:t>3 lecciones</a:t>
            </a:r>
          </a:p>
          <a:p>
            <a:r>
              <a:rPr lang="es-PR" dirty="0" smtClean="0"/>
              <a:t>1.25 horas la semana por lección</a:t>
            </a:r>
          </a:p>
          <a:p>
            <a:r>
              <a:rPr lang="es-PR" dirty="0" smtClean="0"/>
              <a:t>Ayuda vía email 7 días a las semana.</a:t>
            </a:r>
          </a:p>
          <a:p>
            <a:r>
              <a:rPr lang="es-PR" dirty="0" smtClean="0"/>
              <a:t>Habilidad de obtener tiempo uno a uno con el instructor via google chat.</a:t>
            </a:r>
          </a:p>
          <a:p>
            <a:endParaRPr lang="es-PR" dirty="0" smtClean="0"/>
          </a:p>
          <a:p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8536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Materiales.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s-PR" dirty="0" smtClean="0"/>
              <a:t>Referencia</a:t>
            </a:r>
          </a:p>
          <a:p>
            <a:pPr lvl="2"/>
            <a:r>
              <a:rPr lang="es-PR" u="sng" dirty="0">
                <a:hlinkClick r:id="rId2"/>
              </a:rPr>
              <a:t>http://getbootstrap.com</a:t>
            </a:r>
            <a:r>
              <a:rPr lang="es-PR" u="sng" dirty="0" smtClean="0">
                <a:hlinkClick r:id="rId2"/>
              </a:rPr>
              <a:t>/</a:t>
            </a:r>
            <a:endParaRPr lang="es-PR" u="sng" dirty="0" smtClean="0"/>
          </a:p>
          <a:p>
            <a:r>
              <a:rPr lang="es-PR" dirty="0" smtClean="0"/>
              <a:t>Ejercicios</a:t>
            </a:r>
          </a:p>
          <a:p>
            <a:pPr lvl="1"/>
            <a:r>
              <a:rPr lang="es-PR" dirty="0"/>
              <a:t>https://www.codecademy.com/en/skills/make-a-website/topics/bootstrap-components/bootstrap-intro</a:t>
            </a:r>
            <a:endParaRPr lang="es-PR" dirty="0" smtClean="0"/>
          </a:p>
          <a:p>
            <a:pPr marL="457200" lvl="1" indent="0">
              <a:buNone/>
            </a:pPr>
            <a:endParaRPr lang="es-PR" dirty="0"/>
          </a:p>
        </p:txBody>
      </p:sp>
    </p:spTree>
    <p:extLst>
      <p:ext uri="{BB962C8B-B14F-4D97-AF65-F5344CB8AC3E}">
        <p14:creationId xmlns:p14="http://schemas.microsoft.com/office/powerpoint/2010/main" val="25740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R" dirty="0" smtClean="0"/>
              <a:t>Herramientas</a:t>
            </a:r>
            <a:endParaRPr lang="es-P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/>
          </a:bodyPr>
          <a:lstStyle/>
          <a:p>
            <a:r>
              <a:rPr lang="es-PR" dirty="0" smtClean="0"/>
              <a:t>Editor</a:t>
            </a:r>
          </a:p>
          <a:p>
            <a:pPr lvl="1"/>
            <a:r>
              <a:rPr lang="es-PR" u="sng" dirty="0" smtClean="0">
                <a:hlinkClick r:id="rId2"/>
              </a:rPr>
              <a:t>https://code.visualstudio.com/</a:t>
            </a:r>
            <a:endParaRPr lang="es-PR" dirty="0" smtClean="0"/>
          </a:p>
          <a:p>
            <a:r>
              <a:rPr lang="es-PR" dirty="0" smtClean="0"/>
              <a:t>Editor online</a:t>
            </a:r>
          </a:p>
          <a:p>
            <a:pPr lvl="1"/>
            <a:r>
              <a:rPr lang="es-PR" dirty="0" smtClean="0"/>
              <a:t>Lo vamos a usar cuando tengamos dudas</a:t>
            </a:r>
          </a:p>
          <a:p>
            <a:pPr lvl="2"/>
            <a:r>
              <a:rPr lang="en-US" dirty="0" smtClean="0"/>
              <a:t>http://jsfiddle.net</a:t>
            </a:r>
            <a:endParaRPr lang="es-PR" dirty="0" smtClean="0"/>
          </a:p>
        </p:txBody>
      </p:sp>
    </p:spTree>
    <p:extLst>
      <p:ext uri="{BB962C8B-B14F-4D97-AF65-F5344CB8AC3E}">
        <p14:creationId xmlns:p14="http://schemas.microsoft.com/office/powerpoint/2010/main" val="1735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16489</TotalTime>
  <Words>157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Titulo</vt:lpstr>
      <vt:lpstr>Donaciones </vt:lpstr>
      <vt:lpstr>Clase 1: Introducción</vt:lpstr>
      <vt:lpstr>Bio</vt:lpstr>
      <vt:lpstr>Un poco de información sobre ustedes</vt:lpstr>
      <vt:lpstr>Objetivos</vt:lpstr>
      <vt:lpstr>¿Cómo funciona el curso?</vt:lpstr>
      <vt:lpstr>Materiales.</vt:lpstr>
      <vt:lpstr>Herramientas</vt:lpstr>
      <vt:lpstr>Tarea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 Introduction to Python</dc:title>
  <dc:creator>Alfredo</dc:creator>
  <cp:lastModifiedBy>alfredo alvarez</cp:lastModifiedBy>
  <cp:revision>99</cp:revision>
  <dcterms:created xsi:type="dcterms:W3CDTF">2013-01-06T20:57:13Z</dcterms:created>
  <dcterms:modified xsi:type="dcterms:W3CDTF">2016-04-16T00:31:17Z</dcterms:modified>
</cp:coreProperties>
</file>