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68" r:id="rId5"/>
    <p:sldId id="260" r:id="rId6"/>
    <p:sldId id="357" r:id="rId7"/>
    <p:sldId id="358" r:id="rId8"/>
    <p:sldId id="359" r:id="rId9"/>
    <p:sldId id="360" r:id="rId10"/>
    <p:sldId id="361" r:id="rId11"/>
    <p:sldId id="364" r:id="rId12"/>
    <p:sldId id="363" r:id="rId13"/>
    <p:sldId id="366" r:id="rId14"/>
    <p:sldId id="365" r:id="rId15"/>
    <p:sldId id="367" r:id="rId16"/>
    <p:sldId id="369" r:id="rId17"/>
    <p:sldId id="372" r:id="rId18"/>
    <p:sldId id="371" r:id="rId19"/>
    <p:sldId id="374" r:id="rId20"/>
    <p:sldId id="378" r:id="rId21"/>
    <p:sldId id="375" r:id="rId22"/>
    <p:sldId id="379" r:id="rId23"/>
    <p:sldId id="380" r:id="rId24"/>
    <p:sldId id="381" r:id="rId25"/>
    <p:sldId id="382" r:id="rId26"/>
    <p:sldId id="383" r:id="rId27"/>
    <p:sldId id="385" r:id="rId28"/>
    <p:sldId id="384" r:id="rId29"/>
    <p:sldId id="386" r:id="rId30"/>
    <p:sldId id="387" r:id="rId31"/>
    <p:sldId id="3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geni.us/2lMs" TargetMode="External"/><Relationship Id="rId2" Type="http://schemas.openxmlformats.org/officeDocument/2006/relationships/hyperlink" Target="https://jsfiddle.net/avatare/49nwx1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rancapr.org/" TargetMode="External"/><Relationship Id="rId4" Type="http://schemas.openxmlformats.org/officeDocument/2006/relationships/hyperlink" Target="mailto:alfredo@arrancapr.or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ni.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err="1" smtClean="0"/>
              <a:t>TicTacToe</a:t>
            </a:r>
            <a:r>
              <a:rPr lang="es-PR" dirty="0" smtClean="0"/>
              <a:t> en </a:t>
            </a:r>
            <a:r>
              <a:rPr lang="es-PR" dirty="0" err="1" smtClean="0"/>
              <a:t>Javascript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</a:p>
          <a:p>
            <a:r>
              <a:rPr lang="en-US" dirty="0" smtClean="0"/>
              <a:t>alfredo@arrancapr.org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un </a:t>
            </a:r>
            <a:r>
              <a:rPr lang="en-US" dirty="0" err="1"/>
              <a:t>circulo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621210"/>
          </a:xfrm>
        </p:spPr>
        <p:txBody>
          <a:bodyPr/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Primero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coger</a:t>
            </a:r>
            <a:r>
              <a:rPr lang="en-US" dirty="0" smtClean="0"/>
              <a:t> la </a:t>
            </a:r>
            <a:r>
              <a:rPr lang="en-US" dirty="0" err="1" smtClean="0"/>
              <a:t>ventana</a:t>
            </a:r>
            <a:r>
              <a:rPr lang="en-US" dirty="0" smtClean="0"/>
              <a:t> que </a:t>
            </a:r>
            <a:r>
              <a:rPr lang="en-US" dirty="0" err="1" smtClean="0"/>
              <a:t>acabamos</a:t>
            </a:r>
            <a:r>
              <a:rPr lang="en-US" dirty="0" smtClean="0"/>
              <a:t> de </a:t>
            </a:r>
            <a:r>
              <a:rPr lang="en-US" dirty="0" err="1" smtClean="0"/>
              <a:t>declarar</a:t>
            </a:r>
            <a:endParaRPr lang="en-US" dirty="0" smtClean="0"/>
          </a:p>
          <a:p>
            <a:pPr lvl="1"/>
            <a:r>
              <a:rPr lang="es-PR" dirty="0" err="1"/>
              <a:t>var</a:t>
            </a:r>
            <a:r>
              <a:rPr lang="es-PR" dirty="0"/>
              <a:t> </a:t>
            </a:r>
            <a:r>
              <a:rPr lang="es-PR" dirty="0" err="1" smtClean="0"/>
              <a:t>canvas</a:t>
            </a:r>
            <a:r>
              <a:rPr lang="es-PR" dirty="0" smtClean="0"/>
              <a:t> </a:t>
            </a:r>
            <a:r>
              <a:rPr lang="es-PR" dirty="0"/>
              <a:t>= </a:t>
            </a:r>
            <a:r>
              <a:rPr lang="es-PR" dirty="0" err="1"/>
              <a:t>document.getElementById</a:t>
            </a:r>
            <a:r>
              <a:rPr lang="es-PR" dirty="0"/>
              <a:t>("</a:t>
            </a:r>
            <a:r>
              <a:rPr lang="es-PR" dirty="0" err="1"/>
              <a:t>myCanvas</a:t>
            </a:r>
            <a:r>
              <a:rPr lang="es-PR" dirty="0" smtClean="0"/>
              <a:t>");</a:t>
            </a:r>
          </a:p>
          <a:p>
            <a:r>
              <a:rPr lang="en-US" dirty="0" smtClean="0"/>
              <a:t>Segundo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endParaRPr lang="en-US" dirty="0" smtClean="0"/>
          </a:p>
          <a:p>
            <a:pPr lvl="1"/>
            <a:r>
              <a:rPr lang="es-PR" dirty="0" err="1" smtClean="0"/>
              <a:t>var</a:t>
            </a:r>
            <a:r>
              <a:rPr lang="es-PR" dirty="0" smtClean="0"/>
              <a:t> superficie </a:t>
            </a:r>
            <a:r>
              <a:rPr lang="es-PR" dirty="0"/>
              <a:t>= </a:t>
            </a:r>
            <a:r>
              <a:rPr lang="es-PR" dirty="0" err="1" smtClean="0"/>
              <a:t>canvas.getContext</a:t>
            </a:r>
            <a:r>
              <a:rPr lang="es-PR" dirty="0"/>
              <a:t>("2d</a:t>
            </a:r>
            <a:r>
              <a:rPr lang="es-PR" dirty="0" smtClean="0"/>
              <a:t>");</a:t>
            </a:r>
          </a:p>
          <a:p>
            <a:r>
              <a:rPr lang="en-US" dirty="0" err="1" smtClean="0"/>
              <a:t>Tercero</a:t>
            </a:r>
            <a:r>
              <a:rPr lang="en-US" dirty="0" smtClean="0"/>
              <a:t> </a:t>
            </a:r>
            <a:r>
              <a:rPr lang="en-US" dirty="0" err="1" smtClean="0"/>
              <a:t>decirle</a:t>
            </a:r>
            <a:r>
              <a:rPr lang="en-US" dirty="0" smtClean="0"/>
              <a:t>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empezar</a:t>
            </a:r>
            <a:r>
              <a:rPr lang="en-US" dirty="0" smtClean="0"/>
              <a:t> a </a:t>
            </a:r>
            <a:r>
              <a:rPr lang="en-US" dirty="0" err="1" smtClean="0"/>
              <a:t>dibujar</a:t>
            </a:r>
            <a:endParaRPr lang="en-US" dirty="0" smtClean="0"/>
          </a:p>
          <a:p>
            <a:pPr lvl="1"/>
            <a:r>
              <a:rPr lang="es-PR" dirty="0" err="1" smtClean="0"/>
              <a:t>superficie.beginPath</a:t>
            </a:r>
            <a:r>
              <a:rPr lang="es-PR" dirty="0" smtClean="0"/>
              <a:t>();</a:t>
            </a:r>
          </a:p>
          <a:p>
            <a:r>
              <a:rPr lang="en-US" dirty="0" smtClean="0"/>
              <a:t>Al fin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el </a:t>
            </a:r>
            <a:r>
              <a:rPr lang="en-US" dirty="0" err="1" smtClean="0"/>
              <a:t>circulo</a:t>
            </a:r>
            <a:r>
              <a:rPr lang="en-US" dirty="0" smtClean="0"/>
              <a:t>:</a:t>
            </a:r>
          </a:p>
          <a:p>
            <a:pPr lvl="1"/>
            <a:r>
              <a:rPr lang="es-PR" dirty="0" smtClean="0"/>
              <a:t>superficie.arc(50,50,40,0,2*</a:t>
            </a:r>
            <a:r>
              <a:rPr lang="es-PR" dirty="0" err="1" smtClean="0"/>
              <a:t>Math.PI</a:t>
            </a:r>
            <a:r>
              <a:rPr lang="es-PR" dirty="0" smtClean="0"/>
              <a:t>);</a:t>
            </a:r>
          </a:p>
          <a:p>
            <a:r>
              <a:rPr lang="en-US" dirty="0" smtClean="0"/>
              <a:t>Para que </a:t>
            </a:r>
            <a:r>
              <a:rPr lang="en-US" dirty="0" err="1" smtClean="0"/>
              <a:t>salga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pPr lvl="1"/>
            <a:r>
              <a:rPr lang="en-US" dirty="0" err="1" smtClean="0"/>
              <a:t>superficie.stroke</a:t>
            </a:r>
            <a:r>
              <a:rPr lang="en-US" dirty="0" smtClean="0"/>
              <a:t>()</a:t>
            </a:r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527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X.</a:t>
            </a:r>
          </a:p>
          <a:p>
            <a:r>
              <a:rPr lang="en-US" dirty="0" err="1" smtClean="0"/>
              <a:t>Dibujar</a:t>
            </a:r>
            <a:r>
              <a:rPr lang="en-US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58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lo que </a:t>
            </a:r>
            <a:r>
              <a:rPr lang="en-US" dirty="0" err="1" smtClean="0"/>
              <a:t>sabemos</a:t>
            </a:r>
            <a:r>
              <a:rPr lang="en-US" dirty="0" smtClean="0"/>
              <a:t> del </a:t>
            </a:r>
            <a:r>
              <a:rPr lang="en-US" dirty="0" err="1" smtClean="0"/>
              <a:t>circulo</a:t>
            </a:r>
            <a:endParaRPr lang="en-US" dirty="0" smtClean="0"/>
          </a:p>
          <a:p>
            <a:pPr lvl="1"/>
            <a:r>
              <a:rPr lang="en-US" dirty="0" err="1" smtClean="0"/>
              <a:t>Llamamos</a:t>
            </a:r>
            <a:r>
              <a:rPr lang="en-US" dirty="0" smtClean="0"/>
              <a:t> la </a:t>
            </a:r>
            <a:r>
              <a:rPr lang="en-US" dirty="0" err="1" smtClean="0"/>
              <a:t>funcion</a:t>
            </a:r>
            <a:r>
              <a:rPr lang="en-US" dirty="0" smtClean="0"/>
              <a:t> y </a:t>
            </a:r>
            <a:r>
              <a:rPr lang="en-US" dirty="0" err="1" smtClean="0"/>
              <a:t>luego</a:t>
            </a:r>
            <a:r>
              <a:rPr lang="en-US" dirty="0" smtClean="0"/>
              <a:t> stroke</a:t>
            </a:r>
          </a:p>
          <a:p>
            <a:pPr lvl="1"/>
            <a:r>
              <a:rPr lang="en-US" dirty="0" smtClean="0"/>
              <a:t>Una sola </a:t>
            </a:r>
            <a:r>
              <a:rPr lang="en-US" dirty="0" err="1" smtClean="0"/>
              <a:t>linea</a:t>
            </a:r>
            <a:endParaRPr lang="en-US" dirty="0" smtClean="0"/>
          </a:p>
          <a:p>
            <a:pPr lvl="2"/>
            <a:r>
              <a:rPr lang="es-PR" dirty="0" err="1"/>
              <a:t>superficie.moveTo</a:t>
            </a:r>
            <a:r>
              <a:rPr lang="es-PR" dirty="0"/>
              <a:t>(100,10)</a:t>
            </a:r>
          </a:p>
          <a:p>
            <a:pPr marL="914400" lvl="2" indent="0">
              <a:buNone/>
            </a:pPr>
            <a:r>
              <a:rPr lang="es-PR" dirty="0" err="1" smtClean="0"/>
              <a:t>superficie.lineTo</a:t>
            </a:r>
            <a:r>
              <a:rPr lang="es-PR" dirty="0" smtClean="0"/>
              <a:t>(190,90</a:t>
            </a:r>
            <a:r>
              <a:rPr lang="es-PR" dirty="0"/>
              <a:t>);</a:t>
            </a:r>
          </a:p>
          <a:p>
            <a:pPr marL="914400" lvl="2" indent="0">
              <a:buNone/>
            </a:pPr>
            <a:r>
              <a:rPr lang="es-PR" dirty="0" err="1"/>
              <a:t>superficie.stroke</a:t>
            </a:r>
            <a:r>
              <a:rPr lang="es-PR" dirty="0" smtClean="0"/>
              <a:t>()</a:t>
            </a:r>
          </a:p>
          <a:p>
            <a:pPr lvl="1"/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linea</a:t>
            </a:r>
            <a:endParaRPr lang="en-US" dirty="0" smtClean="0"/>
          </a:p>
          <a:p>
            <a:pPr lvl="2"/>
            <a:r>
              <a:rPr lang="es-PR" dirty="0" err="1" smtClean="0"/>
              <a:t>superficie.moveTo</a:t>
            </a:r>
            <a:r>
              <a:rPr lang="es-PR" dirty="0" smtClean="0"/>
              <a:t>(190,10</a:t>
            </a:r>
            <a:r>
              <a:rPr lang="es-PR" dirty="0"/>
              <a:t>)</a:t>
            </a:r>
          </a:p>
          <a:p>
            <a:pPr marL="914400" lvl="2" indent="0">
              <a:buNone/>
            </a:pPr>
            <a:r>
              <a:rPr lang="es-PR" dirty="0" err="1"/>
              <a:t>superficie.lineTo</a:t>
            </a:r>
            <a:r>
              <a:rPr lang="es-PR" dirty="0"/>
              <a:t>(100,90);</a:t>
            </a:r>
          </a:p>
          <a:p>
            <a:pPr marL="914400" lvl="2" indent="0">
              <a:buNone/>
            </a:pPr>
            <a:r>
              <a:rPr lang="es-PR" dirty="0" err="1"/>
              <a:t>superficie.stroke</a:t>
            </a:r>
            <a:r>
              <a:rPr lang="es-PR" dirty="0"/>
              <a:t>()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150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dirty="0" err="1" smtClean="0"/>
              <a:t>Dibujar</a:t>
            </a:r>
            <a:r>
              <a:rPr lang="en-US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340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Dibujar</a:t>
            </a:r>
            <a:r>
              <a:rPr lang="en-US" dirty="0"/>
              <a:t> El Board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solo </a:t>
            </a:r>
            <a:r>
              <a:rPr lang="en-US" dirty="0" err="1" smtClean="0"/>
              <a:t>repetimos</a:t>
            </a:r>
            <a:r>
              <a:rPr lang="en-US" dirty="0" smtClean="0"/>
              <a:t> lo que </a:t>
            </a:r>
            <a:r>
              <a:rPr lang="en-US" dirty="0" err="1" smtClean="0"/>
              <a:t>hicimos</a:t>
            </a:r>
            <a:r>
              <a:rPr lang="en-US" dirty="0" smtClean="0"/>
              <a:t> con la X</a:t>
            </a:r>
          </a:p>
          <a:p>
            <a:pPr marL="400050" lvl="1" indent="0">
              <a:buNone/>
            </a:pPr>
            <a:r>
              <a:rPr lang="es-PR" dirty="0" smtClean="0"/>
              <a:t>//</a:t>
            </a:r>
            <a:r>
              <a:rPr lang="es-PR" dirty="0"/>
              <a:t>Primera </a:t>
            </a:r>
            <a:r>
              <a:rPr lang="es-PR" dirty="0" err="1"/>
              <a:t>linea</a:t>
            </a:r>
            <a:r>
              <a:rPr lang="es-PR" dirty="0"/>
              <a:t> vertical</a:t>
            </a:r>
          </a:p>
          <a:p>
            <a:pPr marL="400050" lvl="1" indent="0">
              <a:buNone/>
            </a:pPr>
            <a:r>
              <a:rPr lang="es-PR" dirty="0" err="1"/>
              <a:t>superficie.moveTo</a:t>
            </a:r>
            <a:r>
              <a:rPr lang="es-PR" dirty="0"/>
              <a:t>(100,10)</a:t>
            </a:r>
          </a:p>
          <a:p>
            <a:pPr marL="400050" lvl="1" indent="0">
              <a:buNone/>
            </a:pPr>
            <a:r>
              <a:rPr lang="es-PR" dirty="0" err="1"/>
              <a:t>superficie.lineTo</a:t>
            </a:r>
            <a:r>
              <a:rPr lang="es-PR" dirty="0"/>
              <a:t>(100,290);</a:t>
            </a:r>
          </a:p>
          <a:p>
            <a:pPr marL="400050" lvl="1" indent="0">
              <a:buNone/>
            </a:pPr>
            <a:r>
              <a:rPr lang="es-PR" dirty="0" err="1"/>
              <a:t>superficie.stroke</a:t>
            </a:r>
            <a:r>
              <a:rPr lang="es-PR" dirty="0"/>
              <a:t>()</a:t>
            </a:r>
          </a:p>
          <a:p>
            <a:pPr marL="400050" lvl="1" indent="0">
              <a:buNone/>
            </a:pPr>
            <a:r>
              <a:rPr lang="es-PR" dirty="0"/>
              <a:t>//Segunda </a:t>
            </a:r>
            <a:r>
              <a:rPr lang="es-PR" dirty="0" err="1"/>
              <a:t>linea</a:t>
            </a:r>
            <a:r>
              <a:rPr lang="es-PR" dirty="0"/>
              <a:t> vertical</a:t>
            </a:r>
          </a:p>
          <a:p>
            <a:pPr marL="400050" lvl="1" indent="0">
              <a:buNone/>
            </a:pPr>
            <a:r>
              <a:rPr lang="es-PR" dirty="0" err="1"/>
              <a:t>superficie.moveTo</a:t>
            </a:r>
            <a:r>
              <a:rPr lang="es-PR" dirty="0"/>
              <a:t>(200,10)</a:t>
            </a:r>
          </a:p>
          <a:p>
            <a:pPr marL="400050" lvl="1" indent="0">
              <a:buNone/>
            </a:pPr>
            <a:r>
              <a:rPr lang="es-PR" dirty="0" err="1"/>
              <a:t>superficie.lineTo</a:t>
            </a:r>
            <a:r>
              <a:rPr lang="es-PR" dirty="0"/>
              <a:t>(200,290);</a:t>
            </a:r>
          </a:p>
          <a:p>
            <a:pPr marL="400050" lvl="1" indent="0">
              <a:buNone/>
            </a:pPr>
            <a:r>
              <a:rPr lang="es-PR" dirty="0" err="1"/>
              <a:t>superficie.stroke</a:t>
            </a:r>
            <a:r>
              <a:rPr lang="es-PR" dirty="0" smtClean="0"/>
              <a:t>()</a:t>
            </a:r>
            <a:endParaRPr lang="es-PR" dirty="0"/>
          </a:p>
          <a:p>
            <a:pPr marL="400050" lvl="1" indent="0">
              <a:buNone/>
            </a:pPr>
            <a:r>
              <a:rPr lang="es-PR" dirty="0"/>
              <a:t>//primer </a:t>
            </a:r>
            <a:r>
              <a:rPr lang="es-PR" dirty="0" err="1"/>
              <a:t>linea</a:t>
            </a:r>
            <a:r>
              <a:rPr lang="es-PR" dirty="0"/>
              <a:t> horizontal</a:t>
            </a:r>
          </a:p>
          <a:p>
            <a:pPr marL="400050" lvl="1" indent="0">
              <a:buNone/>
            </a:pPr>
            <a:r>
              <a:rPr lang="es-PR" dirty="0" err="1"/>
              <a:t>superficie.moveTo</a:t>
            </a:r>
            <a:r>
              <a:rPr lang="es-PR" dirty="0"/>
              <a:t>(10,100)</a:t>
            </a:r>
          </a:p>
          <a:p>
            <a:pPr marL="400050" lvl="1" indent="0">
              <a:buNone/>
            </a:pPr>
            <a:r>
              <a:rPr lang="es-PR" dirty="0" err="1"/>
              <a:t>superficie.lineTo</a:t>
            </a:r>
            <a:r>
              <a:rPr lang="es-PR" dirty="0"/>
              <a:t>(290,100);</a:t>
            </a:r>
          </a:p>
          <a:p>
            <a:pPr marL="400050" lvl="1" indent="0">
              <a:buNone/>
            </a:pPr>
            <a:r>
              <a:rPr lang="es-PR" dirty="0" err="1"/>
              <a:t>superficie.stroke</a:t>
            </a:r>
            <a:r>
              <a:rPr lang="es-PR" dirty="0"/>
              <a:t>()</a:t>
            </a:r>
          </a:p>
          <a:p>
            <a:pPr marL="400050" lvl="1" indent="0">
              <a:buNone/>
            </a:pPr>
            <a:r>
              <a:rPr lang="es-PR" dirty="0"/>
              <a:t>//Segunda </a:t>
            </a:r>
            <a:r>
              <a:rPr lang="es-PR" dirty="0" err="1"/>
              <a:t>linea</a:t>
            </a:r>
            <a:r>
              <a:rPr lang="es-PR" dirty="0"/>
              <a:t> vertical</a:t>
            </a:r>
          </a:p>
          <a:p>
            <a:pPr marL="400050" lvl="1" indent="0">
              <a:buNone/>
            </a:pPr>
            <a:r>
              <a:rPr lang="es-PR" dirty="0" err="1"/>
              <a:t>superficie.moveTo</a:t>
            </a:r>
            <a:r>
              <a:rPr lang="es-PR" dirty="0"/>
              <a:t>(10,200)</a:t>
            </a:r>
          </a:p>
          <a:p>
            <a:pPr marL="400050" lvl="1" indent="0">
              <a:buNone/>
            </a:pPr>
            <a:r>
              <a:rPr lang="es-PR" dirty="0" err="1"/>
              <a:t>superficie.lineTo</a:t>
            </a:r>
            <a:r>
              <a:rPr lang="es-PR" dirty="0"/>
              <a:t>(290,200);</a:t>
            </a:r>
          </a:p>
          <a:p>
            <a:pPr marL="400050" lvl="1" indent="0">
              <a:buNone/>
            </a:pPr>
            <a:r>
              <a:rPr lang="es-PR" dirty="0" err="1"/>
              <a:t>superficie.stroke</a:t>
            </a:r>
            <a:r>
              <a:rPr lang="es-P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99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pPr lvl="1"/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err="1" smtClean="0"/>
              <a:t>Tomar</a:t>
            </a:r>
            <a:r>
              <a:rPr lang="en-US" dirty="0" smtClean="0"/>
              <a:t> el click </a:t>
            </a:r>
          </a:p>
          <a:p>
            <a:pPr lvl="1"/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cuadrante</a:t>
            </a:r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444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Ponerlo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le demos click.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para que </a:t>
            </a:r>
            <a:r>
              <a:rPr lang="en-US" dirty="0" err="1" smtClean="0"/>
              <a:t>podamos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la X o el </a:t>
            </a:r>
            <a:r>
              <a:rPr lang="en-US" dirty="0" err="1" smtClean="0"/>
              <a:t>circulo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van.</a:t>
            </a:r>
          </a:p>
          <a:p>
            <a:r>
              <a:rPr lang="en-US" dirty="0" smtClean="0"/>
              <a:t>Lo primero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convertirlo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Agarra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del </a:t>
            </a:r>
            <a:r>
              <a:rPr lang="en-US" dirty="0" err="1" smtClean="0"/>
              <a:t>circulo</a:t>
            </a:r>
            <a:r>
              <a:rPr lang="en-US" dirty="0" smtClean="0"/>
              <a:t> y </a:t>
            </a:r>
            <a:r>
              <a:rPr lang="en-US" dirty="0" err="1" smtClean="0"/>
              <a:t>cambialo</a:t>
            </a:r>
            <a:r>
              <a:rPr lang="en-US" dirty="0" smtClean="0"/>
              <a:t> a:</a:t>
            </a:r>
          </a:p>
          <a:p>
            <a:pPr marL="0" indent="0">
              <a:buNone/>
            </a:pP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/>
              <a:t>dibujaCirculo</a:t>
            </a:r>
            <a:r>
              <a:rPr lang="es-PR" dirty="0"/>
              <a:t>(superficie, </a:t>
            </a:r>
            <a:r>
              <a:rPr lang="es-PR" dirty="0" err="1"/>
              <a:t>centrox</a:t>
            </a:r>
            <a:r>
              <a:rPr lang="es-PR" dirty="0"/>
              <a:t>, </a:t>
            </a:r>
            <a:r>
              <a:rPr lang="es-PR" dirty="0" err="1"/>
              <a:t>centroy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 err="1"/>
              <a:t>superficie.beginPath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//x , y ,r ,</a:t>
            </a:r>
            <a:r>
              <a:rPr lang="es-PR" dirty="0" err="1"/>
              <a:t>startAngle</a:t>
            </a:r>
            <a:r>
              <a:rPr lang="es-PR" dirty="0"/>
              <a:t>, </a:t>
            </a:r>
            <a:r>
              <a:rPr lang="es-PR" dirty="0" err="1"/>
              <a:t>FinishAngle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superficie.arc(50,50,40,0,2*</a:t>
            </a:r>
            <a:r>
              <a:rPr lang="es-PR" dirty="0" err="1"/>
              <a:t>Math.PI</a:t>
            </a:r>
            <a:r>
              <a:rPr lang="es-PR" dirty="0"/>
              <a:t>);</a:t>
            </a:r>
          </a:p>
          <a:p>
            <a:pPr marL="0" indent="0">
              <a:buNone/>
            </a:pPr>
            <a:r>
              <a:rPr lang="es-PR" dirty="0" err="1"/>
              <a:t>superficie.stroke</a:t>
            </a:r>
            <a:r>
              <a:rPr lang="es-PR" dirty="0"/>
              <a:t>()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Ponerlo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le demos click.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cambiarlo</a:t>
            </a:r>
            <a:r>
              <a:rPr lang="en-US" dirty="0" smtClean="0"/>
              <a:t> para que use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de </a:t>
            </a:r>
            <a:r>
              <a:rPr lang="en-US" dirty="0" err="1" smtClean="0"/>
              <a:t>centrox</a:t>
            </a:r>
            <a:r>
              <a:rPr lang="en-US" dirty="0" smtClean="0"/>
              <a:t> y </a:t>
            </a:r>
            <a:r>
              <a:rPr lang="en-US" dirty="0" err="1" smtClean="0"/>
              <a:t>centroy</a:t>
            </a:r>
            <a:endParaRPr lang="en-US" dirty="0" smtClean="0"/>
          </a:p>
          <a:p>
            <a:pPr marL="0" indent="0">
              <a:buNone/>
            </a:pPr>
            <a:r>
              <a:rPr lang="es-PR" dirty="0" smtClean="0"/>
              <a:t>superficie.arc(centrox,centroy,40,0,2*</a:t>
            </a:r>
            <a:r>
              <a:rPr lang="es-PR" dirty="0" err="1" smtClean="0"/>
              <a:t>Math.PI</a:t>
            </a:r>
            <a:r>
              <a:rPr lang="es-PR" dirty="0" smtClean="0"/>
              <a:t>);</a:t>
            </a:r>
          </a:p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teniamos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del </a:t>
            </a:r>
            <a:r>
              <a:rPr lang="en-US" dirty="0" err="1" smtClean="0"/>
              <a:t>circulo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la </a:t>
            </a:r>
            <a:r>
              <a:rPr lang="en-US" dirty="0" err="1" smtClean="0"/>
              <a:t>llamada</a:t>
            </a:r>
            <a:r>
              <a:rPr lang="en-US" dirty="0" smtClean="0"/>
              <a:t> a la </a:t>
            </a:r>
            <a:r>
              <a:rPr lang="en-US" dirty="0" err="1" smtClean="0"/>
              <a:t>funcion</a:t>
            </a:r>
            <a:endParaRPr lang="en-US" dirty="0" smtClean="0"/>
          </a:p>
          <a:p>
            <a:pPr marL="0" indent="0">
              <a:buNone/>
            </a:pPr>
            <a:r>
              <a:rPr lang="es-PR" dirty="0" err="1"/>
              <a:t>dibujaCirculo</a:t>
            </a:r>
            <a:r>
              <a:rPr lang="es-PR" dirty="0"/>
              <a:t>(superficie,50,50</a:t>
            </a:r>
            <a:r>
              <a:rPr lang="es-PR" dirty="0" smtClean="0"/>
              <a:t>);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que antes. </a:t>
            </a:r>
            <a:r>
              <a:rPr lang="en-US" dirty="0" err="1" smtClean="0"/>
              <a:t>Trata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:</a:t>
            </a:r>
          </a:p>
          <a:p>
            <a:r>
              <a:rPr lang="es-PR" dirty="0" err="1" smtClean="0"/>
              <a:t>dibujaCirculo</a:t>
            </a:r>
            <a:r>
              <a:rPr lang="es-PR" dirty="0" smtClean="0"/>
              <a:t>(superficie,150,50</a:t>
            </a:r>
            <a:r>
              <a:rPr lang="es-PR" dirty="0"/>
              <a:t>);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300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Ponerlo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le demos click.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60590"/>
            <a:ext cx="6934199" cy="388077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 </a:t>
            </a:r>
            <a:r>
              <a:rPr lang="en-US" dirty="0" err="1" smtClean="0"/>
              <a:t>mismo</a:t>
            </a:r>
            <a:r>
              <a:rPr lang="en-US" dirty="0" smtClean="0"/>
              <a:t> que </a:t>
            </a:r>
            <a:r>
              <a:rPr lang="en-US" dirty="0" err="1" smtClean="0"/>
              <a:t>hicimos</a:t>
            </a:r>
            <a:r>
              <a:rPr lang="en-US" dirty="0" smtClean="0"/>
              <a:t> para el </a:t>
            </a:r>
            <a:r>
              <a:rPr lang="en-US" dirty="0" err="1" smtClean="0"/>
              <a:t>circulo</a:t>
            </a:r>
            <a:r>
              <a:rPr lang="en-US" dirty="0" smtClean="0"/>
              <a:t>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para la x</a:t>
            </a:r>
            <a:endParaRPr lang="es-PR" dirty="0" smtClean="0"/>
          </a:p>
          <a:p>
            <a:r>
              <a:rPr lang="es-PR" dirty="0" err="1" smtClean="0"/>
              <a:t>function</a:t>
            </a:r>
            <a:r>
              <a:rPr lang="es-PR" dirty="0" smtClean="0"/>
              <a:t> </a:t>
            </a:r>
            <a:r>
              <a:rPr lang="es-PR" dirty="0" err="1"/>
              <a:t>dibujaX</a:t>
            </a:r>
            <a:r>
              <a:rPr lang="es-PR" dirty="0"/>
              <a:t>(</a:t>
            </a:r>
            <a:r>
              <a:rPr lang="es-PR" dirty="0" err="1"/>
              <a:t>superficie,centrox,centroy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	//La X</a:t>
            </a:r>
          </a:p>
          <a:p>
            <a:pPr marL="0" indent="0">
              <a:buNone/>
            </a:pPr>
            <a:r>
              <a:rPr lang="es-PR" dirty="0"/>
              <a:t>	// 50 + 40 del circulo  10 es la diferencia el circulo y la </a:t>
            </a:r>
            <a:r>
              <a:rPr lang="es-PR" dirty="0" err="1"/>
              <a:t>coord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	//La x </a:t>
            </a:r>
            <a:r>
              <a:rPr lang="es-PR" dirty="0" err="1"/>
              <a:t>estara</a:t>
            </a:r>
            <a:r>
              <a:rPr lang="es-PR" dirty="0"/>
              <a:t> al lado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superficie.moveTo</a:t>
            </a:r>
            <a:r>
              <a:rPr lang="es-PR" dirty="0"/>
              <a:t>(100,10)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superficie.lineTo</a:t>
            </a:r>
            <a:r>
              <a:rPr lang="es-PR" dirty="0"/>
              <a:t>(190,90);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superficie.stroke</a:t>
            </a:r>
            <a:r>
              <a:rPr lang="es-PR" dirty="0" smtClean="0"/>
              <a:t>()</a:t>
            </a:r>
          </a:p>
          <a:p>
            <a:pPr marL="400050" lvl="1" indent="0">
              <a:buNone/>
            </a:pPr>
            <a:r>
              <a:rPr lang="es-PR" dirty="0"/>
              <a:t>//segunda </a:t>
            </a:r>
            <a:r>
              <a:rPr lang="es-PR" dirty="0" err="1"/>
              <a:t>linea</a:t>
            </a:r>
            <a:endParaRPr lang="es-PR" dirty="0"/>
          </a:p>
          <a:p>
            <a:pPr marL="400050" lvl="1" indent="0">
              <a:buNone/>
            </a:pPr>
            <a:r>
              <a:rPr lang="es-PR" dirty="0"/>
              <a:t>  </a:t>
            </a:r>
            <a:r>
              <a:rPr lang="es-PR" dirty="0" err="1"/>
              <a:t>superficie.moveTo</a:t>
            </a:r>
            <a:r>
              <a:rPr lang="es-PR" dirty="0"/>
              <a:t>(190,10);</a:t>
            </a:r>
          </a:p>
          <a:p>
            <a:pPr marL="400050" lvl="1" indent="0">
              <a:buNone/>
            </a:pPr>
            <a:r>
              <a:rPr lang="es-PR" dirty="0"/>
              <a:t>  </a:t>
            </a:r>
            <a:r>
              <a:rPr lang="es-PR" dirty="0" err="1"/>
              <a:t>superficie.lineTo</a:t>
            </a:r>
            <a:r>
              <a:rPr lang="es-PR" dirty="0"/>
              <a:t>(100,90);</a:t>
            </a:r>
          </a:p>
          <a:p>
            <a:pPr marL="400050" lvl="1" indent="0">
              <a:buNone/>
            </a:pPr>
            <a:r>
              <a:rPr lang="es-PR" dirty="0"/>
              <a:t>  </a:t>
            </a:r>
            <a:r>
              <a:rPr lang="es-PR" dirty="0" err="1"/>
              <a:t>superficie.stroke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Ponerlo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le demos click.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934199" cy="4212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Queremos</a:t>
            </a:r>
            <a:r>
              <a:rPr lang="en-US" dirty="0" smtClean="0"/>
              <a:t> que </a:t>
            </a:r>
            <a:r>
              <a:rPr lang="en-US" dirty="0" err="1" smtClean="0"/>
              <a:t>funcione</a:t>
            </a:r>
            <a:r>
              <a:rPr lang="en-US" dirty="0" smtClean="0"/>
              <a:t> con </a:t>
            </a:r>
            <a:r>
              <a:rPr lang="en-US" dirty="0" err="1" smtClean="0"/>
              <a:t>centrox</a:t>
            </a:r>
            <a:r>
              <a:rPr lang="en-US" dirty="0" smtClean="0"/>
              <a:t> y </a:t>
            </a:r>
            <a:r>
              <a:rPr lang="en-US" dirty="0" err="1" smtClean="0"/>
              <a:t>centroy</a:t>
            </a:r>
            <a:endParaRPr lang="en-US" dirty="0" smtClean="0"/>
          </a:p>
          <a:p>
            <a:r>
              <a:rPr lang="en-US" dirty="0" err="1" smtClean="0"/>
              <a:t>Asi</a:t>
            </a:r>
            <a:r>
              <a:rPr lang="en-US" dirty="0" smtClean="0"/>
              <a:t> que:</a:t>
            </a:r>
          </a:p>
          <a:p>
            <a:pPr lvl="1"/>
            <a:r>
              <a:rPr lang="es-PR" dirty="0" err="1"/>
              <a:t>superficie.moveTo</a:t>
            </a:r>
            <a:r>
              <a:rPr lang="es-PR" dirty="0"/>
              <a:t>(100,10</a:t>
            </a:r>
            <a:r>
              <a:rPr lang="es-PR" dirty="0" smtClean="0"/>
              <a:t>) - &gt; </a:t>
            </a:r>
            <a:r>
              <a:rPr lang="es-PR" dirty="0" err="1" smtClean="0"/>
              <a:t>superficie.moveTo</a:t>
            </a:r>
            <a:r>
              <a:rPr lang="es-PR" dirty="0" smtClean="0"/>
              <a:t>(centrox-40,</a:t>
            </a:r>
            <a:r>
              <a:rPr lang="es-PR" dirty="0"/>
              <a:t> </a:t>
            </a:r>
            <a:r>
              <a:rPr lang="es-PR" dirty="0" smtClean="0"/>
              <a:t>centroy-40) </a:t>
            </a:r>
            <a:endParaRPr lang="es-PR" dirty="0"/>
          </a:p>
          <a:p>
            <a:pPr lvl="1"/>
            <a:r>
              <a:rPr lang="es-PR" dirty="0" err="1"/>
              <a:t>superficie.lineTo</a:t>
            </a:r>
            <a:r>
              <a:rPr lang="es-PR" dirty="0"/>
              <a:t>(190,90</a:t>
            </a:r>
            <a:r>
              <a:rPr lang="es-PR" dirty="0" smtClean="0"/>
              <a:t>);  -&gt; </a:t>
            </a:r>
            <a:r>
              <a:rPr lang="es-PR" dirty="0" err="1" smtClean="0"/>
              <a:t>superficie.lineTo</a:t>
            </a:r>
            <a:r>
              <a:rPr lang="es-PR" dirty="0" smtClean="0"/>
              <a:t>(</a:t>
            </a:r>
            <a:r>
              <a:rPr lang="es-PR" dirty="0" err="1" smtClean="0"/>
              <a:t>centrox</a:t>
            </a:r>
            <a:r>
              <a:rPr lang="es-PR" dirty="0" smtClean="0"/>
              <a:t> +40, </a:t>
            </a:r>
            <a:r>
              <a:rPr lang="es-PR" dirty="0" err="1" smtClean="0"/>
              <a:t>centroy</a:t>
            </a:r>
            <a:r>
              <a:rPr lang="es-PR" dirty="0" smtClean="0"/>
              <a:t> + 40); </a:t>
            </a:r>
          </a:p>
          <a:p>
            <a:r>
              <a:rPr lang="en-US" dirty="0" smtClean="0"/>
              <a:t>Y:</a:t>
            </a:r>
          </a:p>
          <a:p>
            <a:pPr lvl="1"/>
            <a:r>
              <a:rPr lang="en-US" dirty="0"/>
              <a:t> //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linea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err="1"/>
              <a:t>superficie.moveTo</a:t>
            </a:r>
            <a:r>
              <a:rPr lang="en-US" dirty="0"/>
              <a:t>(190,10</a:t>
            </a:r>
            <a:r>
              <a:rPr lang="en-US" dirty="0" smtClean="0"/>
              <a:t>); -&gt;</a:t>
            </a:r>
            <a:r>
              <a:rPr lang="en-US" dirty="0"/>
              <a:t> </a:t>
            </a:r>
            <a:r>
              <a:rPr lang="en-US" dirty="0" err="1" smtClean="0"/>
              <a:t>superficie.moveTo</a:t>
            </a:r>
            <a:r>
              <a:rPr lang="en-US" dirty="0" smtClean="0"/>
              <a:t>(</a:t>
            </a:r>
            <a:r>
              <a:rPr lang="en-US" dirty="0" err="1" smtClean="0"/>
              <a:t>centrox</a:t>
            </a:r>
            <a:r>
              <a:rPr lang="en-US" dirty="0" smtClean="0"/>
              <a:t> + 40,centroy -40);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err="1"/>
              <a:t>superficie.lineTo</a:t>
            </a:r>
            <a:r>
              <a:rPr lang="en-US" dirty="0"/>
              <a:t>(100,90</a:t>
            </a:r>
            <a:r>
              <a:rPr lang="en-US" dirty="0" smtClean="0"/>
              <a:t>); -&gt; </a:t>
            </a:r>
            <a:r>
              <a:rPr lang="en-US" dirty="0" err="1" smtClean="0"/>
              <a:t>superficie.lineTo</a:t>
            </a:r>
            <a:r>
              <a:rPr lang="en-US" dirty="0" smtClean="0"/>
              <a:t>(</a:t>
            </a:r>
            <a:r>
              <a:rPr lang="en-US" dirty="0" err="1" smtClean="0"/>
              <a:t>centrox</a:t>
            </a:r>
            <a:r>
              <a:rPr lang="en-US" dirty="0" smtClean="0"/>
              <a:t> -40,centroy +40); </a:t>
            </a:r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8794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pPr lvl="1"/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posicion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objetos</a:t>
            </a:r>
            <a:endParaRPr lang="en-US" strike="sngStrike" dirty="0" smtClean="0"/>
          </a:p>
          <a:p>
            <a:pPr lvl="1"/>
            <a:r>
              <a:rPr lang="en-US" dirty="0" err="1" smtClean="0"/>
              <a:t>Tomar</a:t>
            </a:r>
            <a:r>
              <a:rPr lang="en-US" dirty="0" smtClean="0"/>
              <a:t> el click </a:t>
            </a:r>
          </a:p>
          <a:p>
            <a:pPr lvl="1"/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cuadrante</a:t>
            </a:r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077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Tomar</a:t>
            </a:r>
            <a:r>
              <a:rPr lang="en-US" dirty="0" smtClean="0"/>
              <a:t> el Click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6934199" cy="4212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s-PR" dirty="0" err="1"/>
              <a:t>canvas.addEventListener</a:t>
            </a:r>
            <a:r>
              <a:rPr lang="es-PR" dirty="0"/>
              <a:t>("</a:t>
            </a:r>
            <a:r>
              <a:rPr lang="es-PR" dirty="0" err="1"/>
              <a:t>mousedown</a:t>
            </a:r>
            <a:r>
              <a:rPr lang="es-PR" dirty="0"/>
              <a:t>", </a:t>
            </a:r>
            <a:r>
              <a:rPr lang="es-PR" dirty="0" err="1" smtClean="0"/>
              <a:t>posicion</a:t>
            </a:r>
            <a:r>
              <a:rPr lang="es-PR" dirty="0" smtClean="0"/>
              <a:t>, </a:t>
            </a:r>
            <a:r>
              <a:rPr lang="es-PR" dirty="0"/>
              <a:t>false);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 err="1"/>
              <a:t>function</a:t>
            </a:r>
            <a:r>
              <a:rPr lang="es-PR" dirty="0"/>
              <a:t> </a:t>
            </a:r>
            <a:r>
              <a:rPr lang="es-PR" dirty="0" err="1" smtClean="0"/>
              <a:t>posicion</a:t>
            </a:r>
            <a:r>
              <a:rPr lang="es-PR" dirty="0" smtClean="0"/>
              <a:t>(</a:t>
            </a:r>
            <a:r>
              <a:rPr lang="es-PR" dirty="0" err="1" smtClean="0"/>
              <a:t>event</a:t>
            </a:r>
            <a:r>
              <a:rPr lang="es-PR" dirty="0"/>
              <a:t>)</a:t>
            </a:r>
            <a:br>
              <a:rPr lang="es-PR" dirty="0"/>
            </a:br>
            <a:r>
              <a:rPr lang="es-PR" dirty="0"/>
              <a:t>{</a:t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var</a:t>
            </a:r>
            <a:r>
              <a:rPr lang="es-PR" dirty="0"/>
              <a:t> x = </a:t>
            </a:r>
            <a:r>
              <a:rPr lang="es-PR" dirty="0" err="1"/>
              <a:t>event.x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var</a:t>
            </a:r>
            <a:r>
              <a:rPr lang="es-PR" dirty="0"/>
              <a:t> y = </a:t>
            </a:r>
            <a:r>
              <a:rPr lang="es-PR" dirty="0" err="1"/>
              <a:t>event.y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/>
              <a:t>  </a:t>
            </a:r>
            <a:br>
              <a:rPr lang="es-PR" dirty="0"/>
            </a:br>
            <a:r>
              <a:rPr lang="es-PR" dirty="0"/>
              <a:t>  x -= </a:t>
            </a:r>
            <a:r>
              <a:rPr lang="es-PR" dirty="0" err="1"/>
              <a:t>canvas.offsetLeft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>  y -= </a:t>
            </a:r>
            <a:r>
              <a:rPr lang="es-PR" dirty="0" err="1"/>
              <a:t>canvas.offsetTop</a:t>
            </a:r>
            <a:r>
              <a:rPr lang="es-PR" dirty="0"/>
              <a:t>;</a:t>
            </a:r>
            <a:br>
              <a:rPr lang="es-PR" dirty="0"/>
            </a:br>
            <a:r>
              <a:rPr lang="es-PR" dirty="0"/>
              <a:t/>
            </a:r>
            <a:br>
              <a:rPr lang="es-PR" dirty="0"/>
            </a:br>
            <a:r>
              <a:rPr lang="es-PR" dirty="0"/>
              <a:t>  </a:t>
            </a:r>
            <a:r>
              <a:rPr lang="es-PR" dirty="0" err="1"/>
              <a:t>alert</a:t>
            </a:r>
            <a:r>
              <a:rPr lang="es-PR" dirty="0"/>
              <a:t>("x:" + x + " y:" + y);</a:t>
            </a:r>
            <a:br>
              <a:rPr lang="es-PR" dirty="0"/>
            </a:br>
            <a:r>
              <a:rPr lang="es-PR" dirty="0"/>
              <a:t>}</a:t>
            </a:r>
            <a:endParaRPr lang="en-US" dirty="0" smtClean="0"/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438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pPr lvl="1"/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posicion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objetos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Tomar</a:t>
            </a:r>
            <a:r>
              <a:rPr lang="en-US" strike="sngStrike" dirty="0" smtClean="0"/>
              <a:t> el click </a:t>
            </a:r>
          </a:p>
          <a:p>
            <a:pPr lvl="1"/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cuadrante</a:t>
            </a:r>
            <a:endParaRPr lang="en-US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85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Determinar</a:t>
            </a:r>
            <a:r>
              <a:rPr lang="en-US" dirty="0" smtClean="0"/>
              <a:t> el </a:t>
            </a:r>
            <a:r>
              <a:rPr lang="en-US" dirty="0" err="1" smtClean="0"/>
              <a:t>cuadrante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division para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Sabemos</a:t>
            </a:r>
            <a:r>
              <a:rPr lang="en-US" dirty="0" smtClean="0"/>
              <a:t>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cuadro</a:t>
            </a:r>
            <a:r>
              <a:rPr lang="en-US" dirty="0" smtClean="0"/>
              <a:t> </a:t>
            </a:r>
            <a:r>
              <a:rPr lang="en-US" dirty="0" err="1" smtClean="0"/>
              <a:t>mide</a:t>
            </a:r>
            <a:r>
              <a:rPr lang="en-US" dirty="0" smtClean="0"/>
              <a:t> </a:t>
            </a:r>
            <a:r>
              <a:rPr lang="en-US" dirty="0" smtClean="0"/>
              <a:t>100</a:t>
            </a:r>
            <a:endParaRPr lang="en-US" dirty="0" smtClean="0"/>
          </a:p>
          <a:p>
            <a:r>
              <a:rPr lang="en-US" dirty="0" err="1" smtClean="0"/>
              <a:t>Asi</a:t>
            </a:r>
            <a:r>
              <a:rPr lang="en-US" dirty="0" smtClean="0"/>
              <a:t> que x del </a:t>
            </a:r>
            <a:r>
              <a:rPr lang="en-US" dirty="0" err="1" smtClean="0"/>
              <a:t>Math.Floor</a:t>
            </a:r>
            <a:r>
              <a:rPr lang="en-US" dirty="0" smtClean="0"/>
              <a:t>(mouse / </a:t>
            </a:r>
            <a:r>
              <a:rPr lang="en-US" dirty="0" smtClean="0"/>
              <a:t>100</a:t>
            </a:r>
            <a:r>
              <a:rPr lang="en-US" dirty="0" smtClean="0"/>
              <a:t>) </a:t>
            </a:r>
            <a:r>
              <a:rPr lang="en-US" dirty="0" err="1" smtClean="0"/>
              <a:t>nos</a:t>
            </a:r>
            <a:r>
              <a:rPr lang="en-US" dirty="0" smtClean="0"/>
              <a:t> da el valor.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 a que </a:t>
            </a:r>
            <a:r>
              <a:rPr lang="en-US" dirty="0" err="1" smtClean="0"/>
              <a:t>ponga</a:t>
            </a:r>
            <a:r>
              <a:rPr lang="en-US" dirty="0" smtClean="0"/>
              <a:t> un </a:t>
            </a:r>
            <a:r>
              <a:rPr lang="en-US" dirty="0" err="1" smtClean="0"/>
              <a:t>circulo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estaba</a:t>
            </a:r>
            <a:r>
              <a:rPr lang="en-US" dirty="0" smtClean="0"/>
              <a:t> </a:t>
            </a:r>
            <a:r>
              <a:rPr lang="es-PR" dirty="0" err="1"/>
              <a:t>alert</a:t>
            </a:r>
            <a:r>
              <a:rPr lang="es-PR" dirty="0"/>
              <a:t>("x:" + x + " y:" + y</a:t>
            </a:r>
            <a:r>
              <a:rPr lang="es-PR" dirty="0" smtClean="0"/>
              <a:t>);</a:t>
            </a:r>
          </a:p>
          <a:p>
            <a:r>
              <a:rPr lang="es-PR" dirty="0" smtClean="0"/>
              <a:t>Ponemos </a:t>
            </a:r>
            <a:r>
              <a:rPr lang="es-PR" dirty="0" err="1" smtClean="0"/>
              <a:t>dibujaCirculo</a:t>
            </a:r>
            <a:r>
              <a:rPr lang="es-PR" dirty="0" smtClean="0"/>
              <a:t>(</a:t>
            </a:r>
            <a:r>
              <a:rPr lang="es-PR" dirty="0" err="1" smtClean="0"/>
              <a:t>superficie,Math.floor</a:t>
            </a:r>
            <a:r>
              <a:rPr lang="es-PR" dirty="0" smtClean="0"/>
              <a:t>(x/100</a:t>
            </a:r>
            <a:r>
              <a:rPr lang="es-PR" dirty="0"/>
              <a:t>)*100+50,Math.floor(y/100)*100+50);</a:t>
            </a:r>
            <a:br>
              <a:rPr lang="es-PR" dirty="0"/>
            </a:br>
            <a:r>
              <a:rPr lang="es-P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0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strike="sngStrike" dirty="0" err="1" smtClean="0"/>
              <a:t>Ponerlo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donde</a:t>
            </a:r>
            <a:r>
              <a:rPr lang="en-US" strike="sngStrike" dirty="0" smtClean="0"/>
              <a:t> le demos click.</a:t>
            </a:r>
          </a:p>
          <a:p>
            <a:pPr lvl="1"/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posicion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objetos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Tomar</a:t>
            </a:r>
            <a:r>
              <a:rPr lang="en-US" strike="sngStrike" dirty="0" smtClean="0"/>
              <a:t> el click </a:t>
            </a:r>
          </a:p>
          <a:p>
            <a:pPr lvl="1"/>
            <a:r>
              <a:rPr lang="en-US" strike="sngStrike" dirty="0" err="1" smtClean="0"/>
              <a:t>Determinar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cuadrante</a:t>
            </a:r>
            <a:endParaRPr lang="en-US" strike="sngStrike" dirty="0" smtClean="0"/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814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saber </a:t>
            </a:r>
            <a:r>
              <a:rPr lang="en-US" dirty="0" err="1" smtClean="0"/>
              <a:t>cuales</a:t>
            </a:r>
            <a:r>
              <a:rPr lang="en-US" dirty="0" smtClean="0"/>
              <a:t> son x y </a:t>
            </a:r>
            <a:r>
              <a:rPr lang="en-US" dirty="0" err="1" smtClean="0"/>
              <a:t>cuales</a:t>
            </a:r>
            <a:r>
              <a:rPr lang="en-US" dirty="0" smtClean="0"/>
              <a:t> son Y para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. Con 9 </a:t>
            </a:r>
            <a:r>
              <a:rPr lang="en-US" dirty="0" err="1" smtClean="0"/>
              <a:t>valores</a:t>
            </a:r>
            <a:r>
              <a:rPr lang="en-US" dirty="0" smtClean="0"/>
              <a:t> y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tablero</a:t>
            </a:r>
            <a:r>
              <a:rPr lang="en-US" dirty="0" smtClean="0"/>
              <a:t> = </a:t>
            </a:r>
            <a:r>
              <a:rPr lang="en-US" dirty="0" smtClean="0"/>
              <a:t>[-100</a:t>
            </a:r>
            <a:r>
              <a:rPr lang="en-US" dirty="0" smtClean="0"/>
              <a:t>, </a:t>
            </a:r>
            <a:r>
              <a:rPr lang="en-US" dirty="0" smtClean="0"/>
              <a:t>-100</a:t>
            </a:r>
            <a:r>
              <a:rPr lang="en-US" dirty="0" smtClean="0"/>
              <a:t>, </a:t>
            </a:r>
            <a:r>
              <a:rPr lang="en-US" dirty="0" smtClean="0"/>
              <a:t>-100</a:t>
            </a:r>
            <a:r>
              <a:rPr lang="en-US" dirty="0" smtClean="0"/>
              <a:t>,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-100</a:t>
            </a:r>
            <a:r>
              <a:rPr lang="en-US" dirty="0"/>
              <a:t>, </a:t>
            </a:r>
            <a:r>
              <a:rPr lang="en-US" dirty="0" smtClean="0"/>
              <a:t>-100</a:t>
            </a:r>
            <a:r>
              <a:rPr lang="en-US" dirty="0"/>
              <a:t>, </a:t>
            </a:r>
            <a:r>
              <a:rPr lang="en-US" dirty="0" smtClean="0"/>
              <a:t>-100</a:t>
            </a:r>
            <a:r>
              <a:rPr lang="en-US" dirty="0" smtClean="0"/>
              <a:t>,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-100</a:t>
            </a:r>
            <a:r>
              <a:rPr lang="en-US" dirty="0"/>
              <a:t>, </a:t>
            </a:r>
            <a:r>
              <a:rPr lang="en-US" dirty="0" smtClean="0"/>
              <a:t>-100</a:t>
            </a:r>
            <a:r>
              <a:rPr lang="en-US" dirty="0"/>
              <a:t>, </a:t>
            </a:r>
            <a:r>
              <a:rPr lang="en-US" dirty="0" smtClean="0"/>
              <a:t>-100</a:t>
            </a:r>
            <a:r>
              <a:rPr lang="en-US" dirty="0" smtClean="0"/>
              <a:t>];</a:t>
            </a:r>
          </a:p>
          <a:p>
            <a:r>
              <a:rPr lang="en-US" dirty="0" smtClean="0"/>
              <a:t>-100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nadie</a:t>
            </a:r>
            <a:r>
              <a:rPr lang="en-US" dirty="0" smtClean="0"/>
              <a:t> le ha </a:t>
            </a:r>
            <a:r>
              <a:rPr lang="en-US" dirty="0" err="1" smtClean="0"/>
              <a:t>puesto</a:t>
            </a:r>
            <a:r>
              <a:rPr lang="en-US" dirty="0" smtClean="0"/>
              <a:t> valor, 1 </a:t>
            </a:r>
            <a:r>
              <a:rPr lang="en-US" dirty="0" err="1" smtClean="0"/>
              <a:t>circulo</a:t>
            </a:r>
            <a:r>
              <a:rPr lang="en-US" dirty="0" smtClean="0"/>
              <a:t> y dos las x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922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posicion</a:t>
            </a:r>
            <a:r>
              <a:rPr lang="en-US" dirty="0" smtClean="0"/>
              <a:t> y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dibujaCirculo</a:t>
            </a:r>
            <a:r>
              <a:rPr lang="en-US" dirty="0" smtClean="0"/>
              <a:t> que </a:t>
            </a:r>
            <a:r>
              <a:rPr lang="en-US" dirty="0" err="1" smtClean="0"/>
              <a:t>hicimos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codigo</a:t>
            </a:r>
            <a:r>
              <a:rPr lang="en-US" dirty="0" smtClean="0"/>
              <a:t> para </a:t>
            </a:r>
            <a:r>
              <a:rPr lang="en-US" dirty="0" err="1" smtClean="0"/>
              <a:t>mantener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tablero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posicionTableroX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(x/100);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posicionTableroY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(y/100);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posicionEneltablero</a:t>
            </a:r>
            <a:r>
              <a:rPr lang="en-US" dirty="0"/>
              <a:t> = </a:t>
            </a:r>
            <a:r>
              <a:rPr lang="en-US" dirty="0" err="1"/>
              <a:t>posicionTableroY</a:t>
            </a:r>
            <a:r>
              <a:rPr lang="en-US" dirty="0"/>
              <a:t>*3+posicionTableroX;</a:t>
            </a:r>
          </a:p>
          <a:p>
            <a:pPr marL="0" indent="0">
              <a:buNone/>
            </a:pPr>
            <a:r>
              <a:rPr lang="en-US" dirty="0" err="1"/>
              <a:t>tablero</a:t>
            </a:r>
            <a:r>
              <a:rPr lang="en-US" dirty="0"/>
              <a:t>[</a:t>
            </a:r>
            <a:r>
              <a:rPr lang="en-US" dirty="0" err="1"/>
              <a:t>posicionEneltablero</a:t>
            </a:r>
            <a:r>
              <a:rPr lang="en-US" dirty="0"/>
              <a:t>] = 1</a:t>
            </a:r>
          </a:p>
          <a:p>
            <a:pPr marL="0" indent="0">
              <a:buNone/>
            </a:pPr>
            <a:r>
              <a:rPr lang="en-US" dirty="0" err="1"/>
              <a:t>dibujaCirculo</a:t>
            </a:r>
            <a:r>
              <a:rPr lang="en-US" dirty="0"/>
              <a:t>(</a:t>
            </a:r>
            <a:r>
              <a:rPr lang="en-US" dirty="0" err="1"/>
              <a:t>superficie,posicionTableroX</a:t>
            </a:r>
            <a:r>
              <a:rPr lang="en-US" dirty="0"/>
              <a:t>*100+50,posicionTableroY*100+50);</a:t>
            </a:r>
            <a:endParaRPr lang="en-US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811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pPr lvl="1"/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posicion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objetos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Tomar</a:t>
            </a:r>
            <a:r>
              <a:rPr lang="en-US" strike="sngStrike" dirty="0" smtClean="0"/>
              <a:t> el click </a:t>
            </a:r>
          </a:p>
          <a:p>
            <a:pPr lvl="1"/>
            <a:r>
              <a:rPr lang="en-US" strike="sngStrike" dirty="0" err="1" smtClean="0"/>
              <a:t>Determinar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cuadrante</a:t>
            </a:r>
            <a:endParaRPr lang="en-US" strike="sngStrike" dirty="0" smtClean="0"/>
          </a:p>
          <a:p>
            <a:r>
              <a:rPr lang="en-US" strike="sngStrike" dirty="0" err="1" smtClean="0"/>
              <a:t>Guardar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estado</a:t>
            </a:r>
            <a:r>
              <a:rPr lang="en-US" strike="sngStrike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426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de </a:t>
            </a:r>
            <a:r>
              <a:rPr lang="en-US" dirty="0" err="1"/>
              <a:t>turno</a:t>
            </a:r>
            <a:r>
              <a:rPr lang="en-US" dirty="0"/>
              <a:t> de </a:t>
            </a:r>
            <a:r>
              <a:rPr lang="en-US" dirty="0" err="1"/>
              <a:t>jugador</a:t>
            </a:r>
            <a:r>
              <a:rPr lang="en-US" dirty="0"/>
              <a:t/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010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guardarlo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 y la </a:t>
            </a:r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posicion</a:t>
            </a:r>
            <a:r>
              <a:rPr lang="en-US" dirty="0" smtClean="0"/>
              <a:t> la </a:t>
            </a:r>
            <a:r>
              <a:rPr lang="en-US" dirty="0" err="1" smtClean="0"/>
              <a:t>va</a:t>
            </a:r>
            <a:r>
              <a:rPr lang="en-US" dirty="0" smtClean="0"/>
              <a:t> a “toggle”</a:t>
            </a:r>
          </a:p>
          <a:p>
            <a:r>
              <a:rPr lang="en-US" dirty="0" err="1" smtClean="0"/>
              <a:t>Encima</a:t>
            </a:r>
            <a:r>
              <a:rPr lang="en-US" dirty="0" smtClean="0"/>
              <a:t> de la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player = “circle”;</a:t>
            </a:r>
          </a:p>
          <a:p>
            <a:r>
              <a:rPr lang="en-US" dirty="0" err="1" smtClean="0"/>
              <a:t>Cambiamos</a:t>
            </a:r>
            <a:r>
              <a:rPr lang="en-US" dirty="0" smtClean="0"/>
              <a:t> la parte de </a:t>
            </a:r>
            <a:r>
              <a:rPr lang="en-US" dirty="0" err="1" smtClean="0"/>
              <a:t>dibujarCirculo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if(player === "circle")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tablero</a:t>
            </a:r>
            <a:r>
              <a:rPr lang="en-US" dirty="0"/>
              <a:t>[</a:t>
            </a:r>
            <a:r>
              <a:rPr lang="en-US" dirty="0" err="1"/>
              <a:t>posicionEneltablero</a:t>
            </a:r>
            <a:r>
              <a:rPr lang="en-US" dirty="0"/>
              <a:t>]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dibujaCirculo</a:t>
            </a:r>
            <a:r>
              <a:rPr lang="en-US" dirty="0"/>
              <a:t>(</a:t>
            </a:r>
            <a:r>
              <a:rPr lang="en-US" dirty="0" err="1"/>
              <a:t>superficie,posicionTableroX</a:t>
            </a:r>
            <a:r>
              <a:rPr lang="en-US" dirty="0"/>
              <a:t>*100+50,posicionTableroY*100+50);</a:t>
            </a:r>
          </a:p>
          <a:p>
            <a:pPr marL="0" indent="0">
              <a:buNone/>
            </a:pPr>
            <a:r>
              <a:rPr lang="en-US" dirty="0"/>
              <a:t>  player = "x";</a:t>
            </a:r>
          </a:p>
          <a:p>
            <a:pPr marL="0" indent="0">
              <a:buNone/>
            </a:pPr>
            <a:r>
              <a:rPr lang="en-US" dirty="0"/>
              <a:t>}else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tablero</a:t>
            </a:r>
            <a:r>
              <a:rPr lang="en-US" dirty="0"/>
              <a:t>[</a:t>
            </a:r>
            <a:r>
              <a:rPr lang="en-US" dirty="0" err="1"/>
              <a:t>posicionEneltablero</a:t>
            </a:r>
            <a:r>
              <a:rPr lang="en-US" dirty="0"/>
              <a:t>] =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dibujaX</a:t>
            </a:r>
            <a:r>
              <a:rPr lang="en-US" dirty="0"/>
              <a:t>(</a:t>
            </a:r>
            <a:r>
              <a:rPr lang="en-US" dirty="0" err="1"/>
              <a:t>superficie,posicionTableroX</a:t>
            </a:r>
            <a:r>
              <a:rPr lang="en-US" dirty="0"/>
              <a:t>*100+50,posicionTableroY*100+50);</a:t>
            </a:r>
          </a:p>
          <a:p>
            <a:pPr marL="0" indent="0">
              <a:buNone/>
            </a:pPr>
            <a:r>
              <a:rPr lang="en-US" dirty="0"/>
              <a:t>  player = "circle";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461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un </a:t>
            </a:r>
            <a:r>
              <a:rPr lang="en-US" strike="sngStrike" dirty="0" err="1" smtClean="0"/>
              <a:t>circulo</a:t>
            </a:r>
            <a:r>
              <a:rPr lang="en-US" strike="sngStrike" dirty="0" smtClean="0"/>
              <a:t>.</a:t>
            </a:r>
          </a:p>
          <a:p>
            <a:r>
              <a:rPr lang="en-US" strike="sngStrike" dirty="0" err="1" smtClean="0"/>
              <a:t>Poder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Dibujar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una</a:t>
            </a:r>
            <a:r>
              <a:rPr lang="en-US" strike="sngStrike" dirty="0" smtClean="0"/>
              <a:t> X.</a:t>
            </a:r>
          </a:p>
          <a:p>
            <a:r>
              <a:rPr lang="en-US" strike="sngStrike" dirty="0" err="1" smtClean="0"/>
              <a:t>Dibujar</a:t>
            </a:r>
            <a:r>
              <a:rPr lang="en-US" strike="sngStrike" dirty="0" smtClean="0"/>
              <a:t> El Board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pPr lvl="1"/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posicion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objetos</a:t>
            </a:r>
            <a:endParaRPr lang="en-US" strike="sngStrike" dirty="0" smtClean="0"/>
          </a:p>
          <a:p>
            <a:pPr lvl="1"/>
            <a:r>
              <a:rPr lang="en-US" strike="sngStrike" dirty="0" err="1" smtClean="0"/>
              <a:t>Tomar</a:t>
            </a:r>
            <a:r>
              <a:rPr lang="en-US" strike="sngStrike" dirty="0" smtClean="0"/>
              <a:t> el click </a:t>
            </a:r>
          </a:p>
          <a:p>
            <a:pPr lvl="1"/>
            <a:r>
              <a:rPr lang="en-US" strike="sngStrike" dirty="0" err="1" smtClean="0"/>
              <a:t>Determinar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cuadrante</a:t>
            </a:r>
            <a:endParaRPr lang="en-US" strike="sngStrike" dirty="0" smtClean="0"/>
          </a:p>
          <a:p>
            <a:r>
              <a:rPr lang="en-US" strike="sngStrike" dirty="0" err="1" smtClean="0"/>
              <a:t>Guardar</a:t>
            </a:r>
            <a:r>
              <a:rPr lang="en-US" strike="sngStrike" dirty="0" smtClean="0"/>
              <a:t> el </a:t>
            </a:r>
            <a:r>
              <a:rPr lang="en-US" strike="sngStrike" dirty="0" err="1" smtClean="0"/>
              <a:t>estado</a:t>
            </a:r>
            <a:r>
              <a:rPr lang="en-US" strike="sngStrike" dirty="0" smtClean="0"/>
              <a:t> del board</a:t>
            </a:r>
          </a:p>
          <a:p>
            <a:r>
              <a:rPr lang="en-US" strike="sngStrike" dirty="0" err="1" smtClean="0"/>
              <a:t>Cambiar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turno</a:t>
            </a:r>
            <a:r>
              <a:rPr lang="en-US" strike="sngStrike" dirty="0" smtClean="0"/>
              <a:t> de </a:t>
            </a:r>
            <a:r>
              <a:rPr lang="en-US" strike="sngStrike" dirty="0" err="1" smtClean="0"/>
              <a:t>jugador</a:t>
            </a:r>
            <a:endParaRPr lang="en-US" strike="sngStrike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095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Taller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Discusión sobre programación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Como vamos a atacar el problema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Vamos a meter mano</a:t>
            </a:r>
            <a:endParaRPr lang="es-PR" sz="2400" dirty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Demostrar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.</a:t>
            </a:r>
            <a:r>
              <a:rPr lang="es-PR" dirty="0"/>
              <a:t/>
            </a:r>
            <a:br>
              <a:rPr lang="es-PR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545010"/>
          </a:xfrm>
        </p:spPr>
        <p:txBody>
          <a:bodyPr>
            <a:norm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tablero</a:t>
            </a:r>
            <a:r>
              <a:rPr lang="en-US" dirty="0" smtClean="0"/>
              <a:t>[0]+ </a:t>
            </a:r>
            <a:r>
              <a:rPr lang="en-US" dirty="0" err="1" smtClean="0"/>
              <a:t>tablero</a:t>
            </a:r>
            <a:r>
              <a:rPr lang="en-US" dirty="0" smtClean="0"/>
              <a:t>[1] + </a:t>
            </a:r>
            <a:r>
              <a:rPr lang="en-US" dirty="0" err="1" smtClean="0"/>
              <a:t>tablero</a:t>
            </a:r>
            <a:r>
              <a:rPr lang="en-US" dirty="0" smtClean="0"/>
              <a:t>[2] == 3)</a:t>
            </a:r>
          </a:p>
          <a:p>
            <a:pPr marL="457200" lvl="1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alert(“</a:t>
            </a:r>
            <a:r>
              <a:rPr lang="en-US" dirty="0" err="1" smtClean="0"/>
              <a:t>gano</a:t>
            </a:r>
            <a:r>
              <a:rPr lang="en-US" dirty="0" smtClean="0"/>
              <a:t> el </a:t>
            </a:r>
            <a:r>
              <a:rPr lang="en-US" dirty="0" err="1" smtClean="0"/>
              <a:t>circulo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tablero</a:t>
            </a:r>
            <a:r>
              <a:rPr lang="en-US" dirty="0"/>
              <a:t>[0]+ </a:t>
            </a:r>
            <a:r>
              <a:rPr lang="en-US" dirty="0" err="1"/>
              <a:t>tablero</a:t>
            </a:r>
            <a:r>
              <a:rPr lang="en-US" dirty="0"/>
              <a:t>[1] + </a:t>
            </a:r>
            <a:r>
              <a:rPr lang="en-US" dirty="0" err="1"/>
              <a:t>tablero</a:t>
            </a:r>
            <a:r>
              <a:rPr lang="en-US" dirty="0"/>
              <a:t>[2] == </a:t>
            </a:r>
            <a:r>
              <a:rPr lang="en-US" dirty="0" smtClean="0"/>
              <a:t>6)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alert(“</a:t>
            </a:r>
            <a:r>
              <a:rPr lang="en-US" dirty="0" err="1"/>
              <a:t>gano</a:t>
            </a:r>
            <a:r>
              <a:rPr lang="en-US" dirty="0"/>
              <a:t> </a:t>
            </a:r>
            <a:r>
              <a:rPr lang="en-US" dirty="0" smtClean="0"/>
              <a:t>la x”);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El resto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repitiendo</a:t>
            </a:r>
            <a:r>
              <a:rPr lang="en-US" dirty="0" smtClean="0"/>
              <a:t> ese </a:t>
            </a:r>
            <a:r>
              <a:rPr lang="en-US" dirty="0" err="1" smtClean="0"/>
              <a:t>codigo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Ultimos</a:t>
            </a:r>
            <a:r>
              <a:rPr lang="en-US" dirty="0" smtClean="0"/>
              <a:t> </a:t>
            </a:r>
            <a:r>
              <a:rPr lang="en-US" dirty="0" err="1" smtClean="0"/>
              <a:t>detalles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Código:</a:t>
            </a:r>
          </a:p>
          <a:p>
            <a:pPr lvl="1"/>
            <a:r>
              <a:rPr lang="es-PR" dirty="0" smtClean="0">
                <a:hlinkClick r:id="rId2"/>
              </a:rPr>
              <a:t>https://jsfiddle.net/avatare/49nwx1sk/</a:t>
            </a:r>
            <a:endParaRPr lang="es-PR" dirty="0" smtClean="0"/>
          </a:p>
          <a:p>
            <a:r>
              <a:rPr lang="es-PR" dirty="0" smtClean="0"/>
              <a:t>Presentación:</a:t>
            </a:r>
          </a:p>
          <a:p>
            <a:pPr lvl="1"/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geni.us/2lMs</a:t>
            </a:r>
            <a:endParaRPr lang="es-PR" dirty="0" smtClean="0"/>
          </a:p>
          <a:p>
            <a:r>
              <a:rPr lang="es-PR" dirty="0" smtClean="0"/>
              <a:t>Preguntas:</a:t>
            </a:r>
          </a:p>
          <a:p>
            <a:pPr lvl="1"/>
            <a:r>
              <a:rPr lang="es-PR" dirty="0" smtClean="0">
                <a:hlinkClick r:id="rId4"/>
              </a:rPr>
              <a:t>alfredo@arrancapr.org</a:t>
            </a:r>
            <a:endParaRPr lang="es-PR" dirty="0" smtClean="0"/>
          </a:p>
          <a:p>
            <a:r>
              <a:rPr lang="es-PR" dirty="0" smtClean="0"/>
              <a:t>Donaciones:</a:t>
            </a:r>
          </a:p>
          <a:p>
            <a:pPr lvl="1"/>
            <a:r>
              <a:rPr lang="es-PR" dirty="0" smtClean="0">
                <a:hlinkClick r:id="rId5"/>
              </a:rPr>
              <a:t>http://arrancapr.org</a:t>
            </a:r>
            <a:endParaRPr lang="es-PR" dirty="0" smtClean="0"/>
          </a:p>
          <a:p>
            <a:pPr marL="457200" lvl="1" indent="0">
              <a:buNone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80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MedirecPR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dos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Microsoft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seis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http://geni.us</a:t>
            </a:r>
            <a:endParaRPr lang="en-US" dirty="0" smtClean="0"/>
          </a:p>
          <a:p>
            <a:r>
              <a:rPr lang="en-US" dirty="0" err="1" smtClean="0"/>
              <a:t>Mi</a:t>
            </a:r>
            <a:r>
              <a:rPr lang="en-US" dirty="0" smtClean="0"/>
              <a:t> primer website lo </a:t>
            </a:r>
            <a:r>
              <a:rPr lang="en-US" dirty="0" err="1" smtClean="0"/>
              <a:t>hice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angelfire.com</a:t>
            </a:r>
          </a:p>
          <a:p>
            <a:pPr lvl="1"/>
            <a:r>
              <a:rPr lang="en-US" dirty="0" err="1" smtClean="0"/>
              <a:t>Tematica</a:t>
            </a:r>
            <a:r>
              <a:rPr lang="en-US" dirty="0" smtClean="0"/>
              <a:t> era green lantern.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228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¿Que es programación?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lang="es-PR" dirty="0" smtClean="0"/>
              <a:t>Es un conjunto de acciones para convertir una idea en una colección de instrucciones que están en la capacidad de un ordenador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Demostrar</a:t>
            </a:r>
            <a:r>
              <a:rPr lang="en-US" dirty="0" smtClean="0"/>
              <a:t> el campo de </a:t>
            </a:r>
            <a:r>
              <a:rPr lang="en-US" dirty="0" err="1" smtClean="0"/>
              <a:t>juego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un </a:t>
            </a:r>
            <a:r>
              <a:rPr lang="en-US" dirty="0" err="1" smtClean="0"/>
              <a:t>circulo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X.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953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 mas </a:t>
            </a:r>
            <a:r>
              <a:rPr lang="en-US" dirty="0" err="1" smtClean="0"/>
              <a:t>preambulos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Bienvenidos</a:t>
            </a:r>
            <a:r>
              <a:rPr lang="en-US" dirty="0" smtClean="0"/>
              <a:t> a jsfiddle.net</a:t>
            </a:r>
          </a:p>
          <a:p>
            <a:r>
              <a:rPr lang="en-US" dirty="0" err="1" smtClean="0"/>
              <a:t>Tenemos</a:t>
            </a:r>
            <a:r>
              <a:rPr lang="en-US" dirty="0" smtClean="0"/>
              <a:t> 4 </a:t>
            </a:r>
            <a:r>
              <a:rPr lang="en-US" dirty="0" err="1" smtClean="0"/>
              <a:t>ventanas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2"/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definimos</a:t>
            </a:r>
            <a:r>
              <a:rPr lang="en-US" dirty="0" smtClean="0"/>
              <a:t> lo que </a:t>
            </a:r>
            <a:r>
              <a:rPr lang="en-US" dirty="0" err="1" smtClean="0"/>
              <a:t>queremos</a:t>
            </a:r>
            <a:r>
              <a:rPr lang="en-US" dirty="0" smtClean="0"/>
              <a:t> que se </a:t>
            </a:r>
            <a:r>
              <a:rPr lang="en-US" dirty="0" err="1" smtClean="0"/>
              <a:t>vea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Css</a:t>
            </a:r>
            <a:endParaRPr lang="en-US" dirty="0" smtClean="0"/>
          </a:p>
          <a:p>
            <a:pPr lvl="2"/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darle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la </a:t>
            </a:r>
            <a:r>
              <a:rPr lang="en-US" dirty="0" err="1" smtClean="0"/>
              <a:t>pagina</a:t>
            </a:r>
            <a:r>
              <a:rPr lang="en-US" dirty="0" smtClean="0"/>
              <a:t> (no lo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2"/>
            <a:r>
              <a:rPr lang="en-US" dirty="0" err="1" smtClean="0"/>
              <a:t>Lenguaje</a:t>
            </a:r>
            <a:r>
              <a:rPr lang="en-US" dirty="0" smtClean="0"/>
              <a:t> que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controlar</a:t>
            </a:r>
            <a:r>
              <a:rPr lang="en-US" dirty="0" smtClean="0"/>
              <a:t> la </a:t>
            </a:r>
            <a:r>
              <a:rPr lang="en-US" dirty="0" err="1" smtClean="0"/>
              <a:t>actividad</a:t>
            </a:r>
            <a:endParaRPr lang="en-US" dirty="0" smtClean="0"/>
          </a:p>
          <a:p>
            <a:pPr lvl="2"/>
            <a:r>
              <a:rPr lang="en-US" dirty="0" smtClean="0"/>
              <a:t>Lo mas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hoy</a:t>
            </a:r>
          </a:p>
          <a:p>
            <a:pPr lvl="1"/>
            <a:r>
              <a:rPr lang="en-US" dirty="0" smtClean="0"/>
              <a:t>Result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37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Demostrar</a:t>
            </a:r>
            <a:r>
              <a:rPr lang="en-US" dirty="0"/>
              <a:t> el campo de </a:t>
            </a:r>
            <a:r>
              <a:rPr lang="en-US" dirty="0" err="1"/>
              <a:t>juego</a:t>
            </a:r>
            <a:r>
              <a:rPr lang="en-US" dirty="0"/>
              <a:t>.</a:t>
            </a:r>
            <a:br>
              <a:rPr lang="en-US" dirty="0"/>
            </a:b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lo que se llama un canvas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tecnologia</a:t>
            </a:r>
            <a:r>
              <a:rPr lang="en-US" dirty="0" smtClean="0"/>
              <a:t> HTML 5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ice HTML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width="400" height="400" </a:t>
            </a:r>
            <a:r>
              <a:rPr lang="en-US" dirty="0" smtClean="0"/>
              <a:t>&gt;&lt;/</a:t>
            </a:r>
            <a:r>
              <a:rPr lang="en-US" dirty="0"/>
              <a:t>canvas&gt;</a:t>
            </a:r>
          </a:p>
          <a:p>
            <a:r>
              <a:rPr lang="en-US" dirty="0" err="1" smtClean="0"/>
              <a:t>Donde</a:t>
            </a:r>
            <a:r>
              <a:rPr lang="en-US" dirty="0" smtClean="0"/>
              <a:t> dice CSS</a:t>
            </a:r>
          </a:p>
          <a:p>
            <a:pPr lvl="1"/>
            <a:r>
              <a:rPr lang="es-PR" dirty="0" err="1" smtClean="0"/>
              <a:t>canvas</a:t>
            </a:r>
            <a:r>
              <a:rPr lang="es-PR" dirty="0" smtClean="0"/>
              <a:t> {</a:t>
            </a:r>
            <a:endParaRPr lang="es-PR" dirty="0"/>
          </a:p>
          <a:p>
            <a:pPr marL="457200" lvl="1" indent="0">
              <a:buNone/>
            </a:pPr>
            <a:r>
              <a:rPr lang="es-PR" dirty="0"/>
              <a:t>  border:1px </a:t>
            </a:r>
            <a:r>
              <a:rPr lang="es-PR" dirty="0" err="1"/>
              <a:t>solid</a:t>
            </a:r>
            <a:r>
              <a:rPr lang="es-PR" dirty="0"/>
              <a:t> #000000</a:t>
            </a:r>
          </a:p>
          <a:p>
            <a:pPr marL="457200" lvl="1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R" dirty="0" smtClean="0"/>
              <a:t>Problemas que tenemos que resolver antes de tener </a:t>
            </a:r>
            <a:r>
              <a:rPr lang="es-PR" dirty="0" err="1" smtClean="0"/>
              <a:t>TicTacToe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Demostrar</a:t>
            </a:r>
            <a:r>
              <a:rPr lang="en-US" strike="sngStrike" dirty="0" smtClean="0"/>
              <a:t> el campo de </a:t>
            </a:r>
            <a:r>
              <a:rPr lang="en-US" strike="sngStrike" dirty="0" err="1" smtClean="0"/>
              <a:t>juego</a:t>
            </a:r>
            <a:r>
              <a:rPr lang="en-US" strike="sngStrike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un </a:t>
            </a:r>
            <a:r>
              <a:rPr lang="en-US" dirty="0" err="1" smtClean="0"/>
              <a:t>circulo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X.</a:t>
            </a:r>
          </a:p>
          <a:p>
            <a:r>
              <a:rPr lang="en-US" dirty="0" err="1" smtClean="0"/>
              <a:t>Ponerlo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le demos click.</a:t>
            </a:r>
          </a:p>
          <a:p>
            <a:r>
              <a:rPr lang="en-US" dirty="0" err="1" smtClean="0"/>
              <a:t>Guardar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board</a:t>
            </a:r>
          </a:p>
          <a:p>
            <a:r>
              <a:rPr lang="en-US" dirty="0" err="1" smtClean="0"/>
              <a:t>Cambiar</a:t>
            </a:r>
            <a:r>
              <a:rPr lang="en-US" dirty="0" smtClean="0"/>
              <a:t> de </a:t>
            </a:r>
            <a:r>
              <a:rPr lang="en-US" dirty="0" err="1" smtClean="0"/>
              <a:t>turno</a:t>
            </a:r>
            <a:r>
              <a:rPr lang="en-US" dirty="0" smtClean="0"/>
              <a:t> de </a:t>
            </a:r>
            <a:r>
              <a:rPr lang="en-US" dirty="0" err="1" smtClean="0"/>
              <a:t>jugador</a:t>
            </a:r>
            <a:endParaRPr lang="en-US" dirty="0" smtClean="0"/>
          </a:p>
          <a:p>
            <a:r>
              <a:rPr lang="en-US" dirty="0" err="1" smtClean="0"/>
              <a:t>Demostrar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1457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17212</TotalTime>
  <Words>1466</Words>
  <Application>Microsoft Office PowerPoint</Application>
  <PresentationFormat>On-screen Show (4:3)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TicTacToe en Javascript</vt:lpstr>
      <vt:lpstr>Donaciones </vt:lpstr>
      <vt:lpstr>Taller</vt:lpstr>
      <vt:lpstr>Bio</vt:lpstr>
      <vt:lpstr>¿Que es programación?</vt:lpstr>
      <vt:lpstr>Problemas que tenemos que resolver antes de tener TicTacToe</vt:lpstr>
      <vt:lpstr>Sin mas preambulos</vt:lpstr>
      <vt:lpstr>Demostrar el campo de juego. </vt:lpstr>
      <vt:lpstr>Problemas que tenemos que resolver antes de tener TicTacToe</vt:lpstr>
      <vt:lpstr>Poder Dibujar un circulo</vt:lpstr>
      <vt:lpstr>Problemas que tenemos que resolver antes de tener TicTacToe</vt:lpstr>
      <vt:lpstr>Poder Dibujar una X.</vt:lpstr>
      <vt:lpstr>Problemas que tenemos que resolver antes de tener TicTacToe</vt:lpstr>
      <vt:lpstr>Dibujar El Board </vt:lpstr>
      <vt:lpstr>Problemas que tenemos que resolver antes de tener TicTacToe</vt:lpstr>
      <vt:lpstr>Ponerlo donde le demos click. </vt:lpstr>
      <vt:lpstr>Ponerlo donde le demos click. </vt:lpstr>
      <vt:lpstr>Ponerlo donde le demos click. </vt:lpstr>
      <vt:lpstr>Ponerlo donde le demos click. </vt:lpstr>
      <vt:lpstr>Problemas que tenemos que resolver antes de tener TicTacToe</vt:lpstr>
      <vt:lpstr>Tomar el Click</vt:lpstr>
      <vt:lpstr>Problemas que tenemos que resolver antes de tener TicTacToe</vt:lpstr>
      <vt:lpstr>Determinar el cuadrante</vt:lpstr>
      <vt:lpstr>Problemas que tenemos que resolver antes de tener TicTacToe</vt:lpstr>
      <vt:lpstr>Guardar el estado del board</vt:lpstr>
      <vt:lpstr>Guardar el estado del board</vt:lpstr>
      <vt:lpstr>Problemas que tenemos que resolver antes de tener TicTacToe</vt:lpstr>
      <vt:lpstr>Cambiar de turno de jugador </vt:lpstr>
      <vt:lpstr>Problemas que tenemos que resolver antes de tener TicTacToe</vt:lpstr>
      <vt:lpstr>Demostrar cuando el juego termina. </vt:lpstr>
      <vt:lpstr>Ultimos detalles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114</cp:revision>
  <dcterms:created xsi:type="dcterms:W3CDTF">2013-01-06T20:57:13Z</dcterms:created>
  <dcterms:modified xsi:type="dcterms:W3CDTF">2016-01-31T18:27:47Z</dcterms:modified>
</cp:coreProperties>
</file>