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68" r:id="rId5"/>
    <p:sldId id="260" r:id="rId6"/>
    <p:sldId id="357" r:id="rId7"/>
    <p:sldId id="370" r:id="rId8"/>
    <p:sldId id="358" r:id="rId9"/>
    <p:sldId id="369" r:id="rId10"/>
    <p:sldId id="371" r:id="rId11"/>
    <p:sldId id="372" r:id="rId12"/>
    <p:sldId id="373" r:id="rId13"/>
    <p:sldId id="375" r:id="rId14"/>
    <p:sldId id="374" r:id="rId15"/>
    <p:sldId id="376" r:id="rId16"/>
    <p:sldId id="378" r:id="rId17"/>
    <p:sldId id="379" r:id="rId18"/>
    <p:sldId id="380" r:id="rId19"/>
    <p:sldId id="381" r:id="rId20"/>
    <p:sldId id="382" r:id="rId21"/>
    <p:sldId id="383" r:id="rId22"/>
    <p:sldId id="385" r:id="rId23"/>
    <p:sldId id="386" r:id="rId24"/>
    <p:sldId id="387" r:id="rId25"/>
    <p:sldId id="388" r:id="rId26"/>
    <p:sldId id="389" r:id="rId27"/>
    <p:sldId id="390" r:id="rId28"/>
    <p:sldId id="36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79" d="100"/>
          <a:sy n="79" d="100"/>
        </p:scale>
        <p:origin x="8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ab.to/F4qqFqTDY" TargetMode="External"/><Relationship Id="rId2" Type="http://schemas.openxmlformats.org/officeDocument/2006/relationships/hyperlink" Target="https://jsfiddle.net/avatare/40q76a9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rancapr.org/" TargetMode="External"/><Relationship Id="rId4" Type="http://schemas.openxmlformats.org/officeDocument/2006/relationships/hyperlink" Target="mailto:alfredo@arrancapr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eni.u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err="1" smtClean="0"/>
              <a:t>Checkers</a:t>
            </a:r>
            <a:r>
              <a:rPr lang="es-PR" dirty="0" smtClean="0"/>
              <a:t> en </a:t>
            </a:r>
            <a:r>
              <a:rPr lang="es-PR" dirty="0" err="1" smtClean="0"/>
              <a:t>Javascript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</a:p>
          <a:p>
            <a:r>
              <a:rPr lang="en-US" dirty="0" smtClean="0"/>
              <a:t>alfredo@arrancapr.org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Checkers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err="1" smtClean="0"/>
              <a:t>Demostrar</a:t>
            </a:r>
            <a:r>
              <a:rPr lang="en-US" strike="sngStrike" dirty="0" smtClean="0"/>
              <a:t> el campo de </a:t>
            </a:r>
            <a:r>
              <a:rPr lang="en-US" strike="sngStrike" dirty="0" err="1" smtClean="0"/>
              <a:t>juego</a:t>
            </a:r>
            <a:r>
              <a:rPr lang="en-US" strike="sngStrike" dirty="0" smtClean="0"/>
              <a:t>.</a:t>
            </a:r>
          </a:p>
          <a:p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Dibujar</a:t>
            </a:r>
            <a:r>
              <a:rPr lang="en-US" dirty="0" smtClean="0"/>
              <a:t> un </a:t>
            </a:r>
            <a:r>
              <a:rPr lang="en-US" dirty="0" err="1" smtClean="0"/>
              <a:t>rectangulo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Dibujar</a:t>
            </a:r>
            <a:r>
              <a:rPr lang="en-US" dirty="0" smtClean="0"/>
              <a:t> el </a:t>
            </a:r>
            <a:r>
              <a:rPr lang="en-US" dirty="0" err="1" smtClean="0"/>
              <a:t>tablero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Dibujando</a:t>
            </a:r>
            <a:r>
              <a:rPr lang="en-US" dirty="0" smtClean="0"/>
              <a:t> las </a:t>
            </a:r>
            <a:r>
              <a:rPr lang="en-US" dirty="0" err="1" smtClean="0"/>
              <a:t>piezas</a:t>
            </a:r>
            <a:endParaRPr lang="en-US" dirty="0" smtClean="0"/>
          </a:p>
          <a:p>
            <a:pPr lvl="1"/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Circulos</a:t>
            </a:r>
            <a:endParaRPr lang="en-US" dirty="0" smtClean="0"/>
          </a:p>
          <a:p>
            <a:pPr lvl="1"/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Colores</a:t>
            </a:r>
            <a:endParaRPr lang="en-US" dirty="0" smtClean="0"/>
          </a:p>
          <a:p>
            <a:pPr lvl="1"/>
            <a:r>
              <a:rPr lang="en-US" dirty="0" err="1" smtClean="0"/>
              <a:t>Poniendolos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van</a:t>
            </a:r>
          </a:p>
          <a:p>
            <a:r>
              <a:rPr lang="en-US" dirty="0" err="1" smtClean="0"/>
              <a:t>Selecionar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pieza</a:t>
            </a:r>
            <a:endParaRPr lang="en-US" dirty="0" smtClean="0"/>
          </a:p>
          <a:p>
            <a:r>
              <a:rPr lang="en-US" dirty="0" smtClean="0"/>
              <a:t>Mover la </a:t>
            </a:r>
            <a:r>
              <a:rPr lang="en-US" dirty="0" err="1" smtClean="0"/>
              <a:t>pieza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9307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Dibujar</a:t>
            </a:r>
            <a:r>
              <a:rPr lang="en-US" dirty="0"/>
              <a:t> un </a:t>
            </a:r>
            <a:r>
              <a:rPr lang="en-US" dirty="0" err="1" smtClean="0"/>
              <a:t>rectangulo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621210"/>
          </a:xfrm>
        </p:spPr>
        <p:txBody>
          <a:bodyPr/>
          <a:lstStyle/>
          <a:p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trabajar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ventana</a:t>
            </a:r>
            <a:r>
              <a:rPr lang="en-US" dirty="0" smtClean="0"/>
              <a:t> de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Primero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coger</a:t>
            </a:r>
            <a:r>
              <a:rPr lang="en-US" dirty="0" smtClean="0"/>
              <a:t> la </a:t>
            </a:r>
            <a:r>
              <a:rPr lang="en-US" dirty="0" err="1" smtClean="0"/>
              <a:t>ventana</a:t>
            </a:r>
            <a:r>
              <a:rPr lang="en-US" dirty="0" smtClean="0"/>
              <a:t> que </a:t>
            </a:r>
            <a:r>
              <a:rPr lang="en-US" dirty="0" err="1" smtClean="0"/>
              <a:t>acabamos</a:t>
            </a:r>
            <a:r>
              <a:rPr lang="en-US" dirty="0" smtClean="0"/>
              <a:t> de </a:t>
            </a:r>
            <a:r>
              <a:rPr lang="en-US" dirty="0" err="1" smtClean="0"/>
              <a:t>declarar</a:t>
            </a:r>
            <a:endParaRPr lang="en-US" dirty="0" smtClean="0"/>
          </a:p>
          <a:p>
            <a:pPr lvl="1"/>
            <a:r>
              <a:rPr lang="es-PR" dirty="0" err="1"/>
              <a:t>var</a:t>
            </a:r>
            <a:r>
              <a:rPr lang="es-PR" dirty="0"/>
              <a:t> </a:t>
            </a:r>
            <a:r>
              <a:rPr lang="es-PR" dirty="0" err="1" smtClean="0"/>
              <a:t>canvas</a:t>
            </a:r>
            <a:r>
              <a:rPr lang="es-PR" dirty="0" smtClean="0"/>
              <a:t> </a:t>
            </a:r>
            <a:r>
              <a:rPr lang="es-PR" dirty="0"/>
              <a:t>= </a:t>
            </a:r>
            <a:r>
              <a:rPr lang="es-PR" dirty="0" err="1"/>
              <a:t>document.getElementById</a:t>
            </a:r>
            <a:r>
              <a:rPr lang="es-PR" dirty="0"/>
              <a:t>("</a:t>
            </a:r>
            <a:r>
              <a:rPr lang="es-PR" dirty="0" err="1"/>
              <a:t>myCanvas</a:t>
            </a:r>
            <a:r>
              <a:rPr lang="es-PR" dirty="0" smtClean="0"/>
              <a:t>");</a:t>
            </a:r>
          </a:p>
          <a:p>
            <a:r>
              <a:rPr lang="en-US" dirty="0" smtClean="0"/>
              <a:t>Segundo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especificar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lo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endParaRPr lang="en-US" dirty="0" smtClean="0"/>
          </a:p>
          <a:p>
            <a:pPr lvl="1"/>
            <a:r>
              <a:rPr lang="es-PR" dirty="0" err="1" smtClean="0"/>
              <a:t>var</a:t>
            </a:r>
            <a:r>
              <a:rPr lang="es-PR" dirty="0" smtClean="0"/>
              <a:t> superficie </a:t>
            </a:r>
            <a:r>
              <a:rPr lang="es-PR" dirty="0"/>
              <a:t>= </a:t>
            </a:r>
            <a:r>
              <a:rPr lang="es-PR" dirty="0" err="1" smtClean="0"/>
              <a:t>canvas.getContext</a:t>
            </a:r>
            <a:r>
              <a:rPr lang="es-PR" dirty="0"/>
              <a:t>("2d</a:t>
            </a:r>
            <a:r>
              <a:rPr lang="es-PR" dirty="0" smtClean="0"/>
              <a:t>");</a:t>
            </a:r>
          </a:p>
          <a:p>
            <a:r>
              <a:rPr lang="en-US" dirty="0" smtClean="0"/>
              <a:t>Al fin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dibujar</a:t>
            </a:r>
            <a:r>
              <a:rPr lang="en-US" dirty="0" smtClean="0"/>
              <a:t> el </a:t>
            </a:r>
            <a:r>
              <a:rPr lang="en-US" dirty="0" err="1" smtClean="0"/>
              <a:t>rectangulo</a:t>
            </a:r>
            <a:r>
              <a:rPr lang="en-US" dirty="0" smtClean="0"/>
              <a:t>:</a:t>
            </a:r>
          </a:p>
          <a:p>
            <a:pPr lvl="1"/>
            <a:r>
              <a:rPr lang="es-PR" dirty="0" err="1" smtClean="0"/>
              <a:t>superficie.rect</a:t>
            </a:r>
            <a:r>
              <a:rPr lang="es-PR" dirty="0" smtClean="0"/>
              <a:t>(10,10,40,40);</a:t>
            </a:r>
          </a:p>
          <a:p>
            <a:r>
              <a:rPr lang="en-US" dirty="0" smtClean="0"/>
              <a:t>Para que </a:t>
            </a:r>
            <a:r>
              <a:rPr lang="en-US" dirty="0" err="1" smtClean="0"/>
              <a:t>salga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endParaRPr lang="en-US" dirty="0" smtClean="0"/>
          </a:p>
          <a:p>
            <a:pPr lvl="1"/>
            <a:r>
              <a:rPr lang="en-US" dirty="0" err="1" smtClean="0"/>
              <a:t>superficie.fill</a:t>
            </a:r>
            <a:r>
              <a:rPr lang="en-US" dirty="0" smtClean="0"/>
              <a:t>();</a:t>
            </a:r>
            <a:endParaRPr lang="es-PR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802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Checkers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err="1" smtClean="0"/>
              <a:t>Demostrar</a:t>
            </a:r>
            <a:r>
              <a:rPr lang="en-US" strike="sngStrike" dirty="0" smtClean="0"/>
              <a:t> el campo de </a:t>
            </a:r>
            <a:r>
              <a:rPr lang="en-US" strike="sngStrike" dirty="0" err="1" smtClean="0"/>
              <a:t>juego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un </a:t>
            </a:r>
            <a:r>
              <a:rPr lang="en-US" strike="sngStrike" dirty="0" err="1" smtClean="0"/>
              <a:t>rectangulo</a:t>
            </a:r>
            <a:r>
              <a:rPr lang="en-US" strike="sngStrike" dirty="0" smtClean="0"/>
              <a:t>.</a:t>
            </a:r>
          </a:p>
          <a:p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Dibujar</a:t>
            </a:r>
            <a:r>
              <a:rPr lang="en-US" dirty="0" smtClean="0"/>
              <a:t> el </a:t>
            </a:r>
            <a:r>
              <a:rPr lang="en-US" dirty="0" err="1" smtClean="0"/>
              <a:t>tablero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Dibujando</a:t>
            </a:r>
            <a:r>
              <a:rPr lang="en-US" dirty="0" smtClean="0"/>
              <a:t> las </a:t>
            </a:r>
            <a:r>
              <a:rPr lang="en-US" dirty="0" err="1" smtClean="0"/>
              <a:t>piezas</a:t>
            </a:r>
            <a:endParaRPr lang="en-US" dirty="0" smtClean="0"/>
          </a:p>
          <a:p>
            <a:pPr lvl="1"/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Circulos</a:t>
            </a:r>
            <a:endParaRPr lang="en-US" dirty="0" smtClean="0"/>
          </a:p>
          <a:p>
            <a:pPr lvl="1"/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Colores</a:t>
            </a:r>
            <a:endParaRPr lang="en-US" dirty="0" smtClean="0"/>
          </a:p>
          <a:p>
            <a:pPr lvl="1"/>
            <a:r>
              <a:rPr lang="en-US" dirty="0" err="1" smtClean="0"/>
              <a:t>Poniendolos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van</a:t>
            </a:r>
          </a:p>
          <a:p>
            <a:r>
              <a:rPr lang="en-US" dirty="0" err="1" smtClean="0"/>
              <a:t>Selecionar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pieza</a:t>
            </a:r>
            <a:endParaRPr lang="en-US" dirty="0" smtClean="0"/>
          </a:p>
          <a:p>
            <a:r>
              <a:rPr lang="en-US" dirty="0" smtClean="0"/>
              <a:t>Mover la </a:t>
            </a:r>
            <a:r>
              <a:rPr lang="en-US" dirty="0" err="1" smtClean="0"/>
              <a:t>pieza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235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hacer</a:t>
            </a:r>
            <a:r>
              <a:rPr lang="en-US" dirty="0" smtClean="0"/>
              <a:t> el </a:t>
            </a:r>
            <a:r>
              <a:rPr lang="en-US" dirty="0" err="1" smtClean="0"/>
              <a:t>tablero</a:t>
            </a:r>
            <a:r>
              <a:rPr lang="en-US" dirty="0" smtClean="0"/>
              <a:t> </a:t>
            </a:r>
            <a:r>
              <a:rPr lang="en-US" dirty="0" err="1" smtClean="0"/>
              <a:t>necesitamos</a:t>
            </a:r>
            <a:r>
              <a:rPr lang="en-US" dirty="0" smtClean="0"/>
              <a:t> un loop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loop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repetir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 sin </a:t>
            </a:r>
            <a:r>
              <a:rPr lang="en-US" dirty="0" err="1" smtClean="0"/>
              <a:t>reescribirlo</a:t>
            </a:r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lvl="1"/>
            <a:r>
              <a:rPr lang="es-PR" dirty="0" err="1"/>
              <a:t>superficie.rect</a:t>
            </a:r>
            <a:r>
              <a:rPr lang="es-PR" dirty="0"/>
              <a:t>(0,0,40,40</a:t>
            </a:r>
            <a:r>
              <a:rPr lang="es-PR" dirty="0" smtClean="0"/>
              <a:t>);</a:t>
            </a:r>
          </a:p>
          <a:p>
            <a:pPr lvl="1"/>
            <a:r>
              <a:rPr lang="es-PR" dirty="0" err="1" smtClean="0"/>
              <a:t>superficie.rect</a:t>
            </a:r>
            <a:r>
              <a:rPr lang="es-PR" dirty="0" smtClean="0"/>
              <a:t>(0,0,80,80);</a:t>
            </a:r>
          </a:p>
          <a:p>
            <a:r>
              <a:rPr lang="en-US" dirty="0" smtClean="0"/>
              <a:t>Lo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=0; </a:t>
            </a:r>
            <a:r>
              <a:rPr lang="en-US" dirty="0" err="1"/>
              <a:t>i</a:t>
            </a:r>
            <a:r>
              <a:rPr lang="en-US" dirty="0"/>
              <a:t> &lt;4;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superficie.rect</a:t>
            </a:r>
            <a:r>
              <a:rPr lang="en-US" dirty="0"/>
              <a:t>(0+i*80,0,40,40);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superficie.fill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1"/>
            <a:endParaRPr lang="en-US" dirty="0" smtClean="0"/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6084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hacer</a:t>
            </a:r>
            <a:r>
              <a:rPr lang="en-US" dirty="0" smtClean="0"/>
              <a:t> el </a:t>
            </a:r>
            <a:r>
              <a:rPr lang="en-US" dirty="0" err="1" smtClean="0"/>
              <a:t>tablero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repetir</a:t>
            </a:r>
            <a:r>
              <a:rPr lang="en-US" dirty="0" smtClean="0"/>
              <a:t> ese loop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de las </a:t>
            </a:r>
            <a:r>
              <a:rPr lang="en-US" dirty="0" err="1" smtClean="0"/>
              <a:t>franjas</a:t>
            </a:r>
            <a:endParaRPr lang="en-US" dirty="0" smtClean="0"/>
          </a:p>
          <a:p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tableron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endParaRPr lang="en-US" dirty="0"/>
          </a:p>
          <a:p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=0; </a:t>
            </a:r>
            <a:r>
              <a:rPr lang="en-US" dirty="0" err="1"/>
              <a:t>i</a:t>
            </a:r>
            <a:r>
              <a:rPr lang="en-US" dirty="0"/>
              <a:t> &lt;3;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superficie.rect</a:t>
            </a:r>
            <a:r>
              <a:rPr lang="en-US" dirty="0"/>
              <a:t>(40+i*80,120,40,40);	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Las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reusar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endParaRPr lang="en-US" dirty="0"/>
          </a:p>
          <a:p>
            <a:r>
              <a:rPr lang="en-US" dirty="0" smtClean="0"/>
              <a:t>function </a:t>
            </a:r>
            <a:r>
              <a:rPr lang="en-US" dirty="0" err="1" smtClean="0"/>
              <a:t>tablero</a:t>
            </a:r>
            <a:r>
              <a:rPr lang="en-US" dirty="0" smtClean="0"/>
              <a:t>(</a:t>
            </a:r>
            <a:r>
              <a:rPr lang="en-US" dirty="0" err="1" smtClean="0"/>
              <a:t>superficie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//el </a:t>
            </a:r>
            <a:r>
              <a:rPr lang="en-US" dirty="0" err="1" smtClean="0"/>
              <a:t>codigo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7919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Checkers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 err="1" smtClean="0"/>
              <a:t>Demostrar</a:t>
            </a:r>
            <a:r>
              <a:rPr lang="en-US" strike="sngStrike" dirty="0" smtClean="0"/>
              <a:t> el campo de </a:t>
            </a:r>
            <a:r>
              <a:rPr lang="en-US" strike="sngStrike" dirty="0" err="1" smtClean="0"/>
              <a:t>juego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un </a:t>
            </a:r>
            <a:r>
              <a:rPr lang="en-US" strike="sngStrike" dirty="0" err="1" smtClean="0"/>
              <a:t>rectangulo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el </a:t>
            </a:r>
            <a:r>
              <a:rPr lang="en-US" strike="sngStrike" dirty="0" err="1" smtClean="0"/>
              <a:t>tablero</a:t>
            </a:r>
            <a:r>
              <a:rPr lang="en-US" strike="sngStrike" dirty="0" smtClean="0"/>
              <a:t>.</a:t>
            </a:r>
          </a:p>
          <a:p>
            <a:r>
              <a:rPr lang="en-US" dirty="0" err="1" smtClean="0"/>
              <a:t>Dibujando</a:t>
            </a:r>
            <a:r>
              <a:rPr lang="en-US" dirty="0" smtClean="0"/>
              <a:t> las </a:t>
            </a:r>
            <a:r>
              <a:rPr lang="en-US" dirty="0" err="1" smtClean="0"/>
              <a:t>piezas</a:t>
            </a:r>
            <a:endParaRPr lang="en-US" dirty="0" smtClean="0"/>
          </a:p>
          <a:p>
            <a:pPr lvl="1"/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Circulos</a:t>
            </a:r>
            <a:endParaRPr lang="en-US" dirty="0" smtClean="0"/>
          </a:p>
          <a:p>
            <a:pPr lvl="1"/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Colores</a:t>
            </a:r>
            <a:endParaRPr lang="en-US" dirty="0" smtClean="0"/>
          </a:p>
          <a:p>
            <a:pPr lvl="1"/>
            <a:r>
              <a:rPr lang="en-US" dirty="0" err="1" smtClean="0"/>
              <a:t>Poniendolos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van</a:t>
            </a:r>
          </a:p>
          <a:p>
            <a:r>
              <a:rPr lang="en-US" dirty="0" err="1" smtClean="0"/>
              <a:t>Selecionar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pieza</a:t>
            </a:r>
            <a:endParaRPr lang="en-US" dirty="0" smtClean="0"/>
          </a:p>
          <a:p>
            <a:r>
              <a:rPr lang="en-US" dirty="0" err="1" smtClean="0"/>
              <a:t>Demostrar</a:t>
            </a:r>
            <a:r>
              <a:rPr lang="en-US" dirty="0" smtClean="0"/>
              <a:t> a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mover</a:t>
            </a:r>
          </a:p>
          <a:p>
            <a:r>
              <a:rPr lang="en-US" dirty="0" smtClean="0"/>
              <a:t>Mover la </a:t>
            </a:r>
            <a:r>
              <a:rPr lang="en-US" dirty="0" err="1" smtClean="0"/>
              <a:t>pieza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2889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Dibujar</a:t>
            </a:r>
            <a:r>
              <a:rPr lang="en-US" dirty="0"/>
              <a:t> un </a:t>
            </a:r>
            <a:r>
              <a:rPr lang="en-US" dirty="0" err="1"/>
              <a:t>circulo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621210"/>
          </a:xfrm>
        </p:spPr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decirle</a:t>
            </a:r>
            <a:r>
              <a:rPr lang="en-US" dirty="0" smtClean="0"/>
              <a:t> que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empezar</a:t>
            </a:r>
            <a:r>
              <a:rPr lang="en-US" dirty="0" smtClean="0"/>
              <a:t> a </a:t>
            </a:r>
            <a:r>
              <a:rPr lang="en-US" dirty="0" err="1" smtClean="0"/>
              <a:t>dibujar</a:t>
            </a:r>
            <a:endParaRPr lang="en-US" dirty="0" smtClean="0"/>
          </a:p>
          <a:p>
            <a:pPr lvl="1"/>
            <a:r>
              <a:rPr lang="es-PR" dirty="0" err="1" smtClean="0"/>
              <a:t>superficie.beginPath</a:t>
            </a:r>
            <a:r>
              <a:rPr lang="es-PR" dirty="0" smtClean="0"/>
              <a:t>();</a:t>
            </a:r>
          </a:p>
          <a:p>
            <a:r>
              <a:rPr lang="en-US" dirty="0" smtClean="0"/>
              <a:t>Al fin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dibujar</a:t>
            </a:r>
            <a:r>
              <a:rPr lang="en-US" dirty="0" smtClean="0"/>
              <a:t> el </a:t>
            </a:r>
            <a:r>
              <a:rPr lang="en-US" dirty="0" err="1" smtClean="0"/>
              <a:t>circulo</a:t>
            </a:r>
            <a:r>
              <a:rPr lang="en-US" dirty="0" smtClean="0"/>
              <a:t>:</a:t>
            </a:r>
          </a:p>
          <a:p>
            <a:pPr lvl="1"/>
            <a:r>
              <a:rPr lang="es-PR" dirty="0"/>
              <a:t>superficie.arc(60,20,18,0,2*</a:t>
            </a:r>
            <a:r>
              <a:rPr lang="es-PR" dirty="0" err="1"/>
              <a:t>Math.PI</a:t>
            </a:r>
            <a:r>
              <a:rPr lang="es-PR" dirty="0" smtClean="0"/>
              <a:t>);</a:t>
            </a:r>
          </a:p>
          <a:p>
            <a:r>
              <a:rPr lang="en-US" dirty="0" smtClean="0"/>
              <a:t>Para que </a:t>
            </a:r>
            <a:r>
              <a:rPr lang="en-US" dirty="0" err="1" smtClean="0"/>
              <a:t>salga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endParaRPr lang="en-US" dirty="0" smtClean="0"/>
          </a:p>
          <a:p>
            <a:pPr lvl="1"/>
            <a:r>
              <a:rPr lang="en-US" dirty="0" err="1" smtClean="0"/>
              <a:t>superficie.stroke</a:t>
            </a:r>
            <a:r>
              <a:rPr lang="en-US" dirty="0" smtClean="0"/>
              <a:t>();</a:t>
            </a:r>
            <a:endParaRPr lang="es-PR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7596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Checkers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err="1" smtClean="0"/>
              <a:t>Demostrar</a:t>
            </a:r>
            <a:r>
              <a:rPr lang="en-US" strike="sngStrike" dirty="0" smtClean="0"/>
              <a:t> el campo de </a:t>
            </a:r>
            <a:r>
              <a:rPr lang="en-US" strike="sngStrike" dirty="0" err="1" smtClean="0"/>
              <a:t>juego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un </a:t>
            </a:r>
            <a:r>
              <a:rPr lang="en-US" strike="sngStrike" dirty="0" err="1" smtClean="0"/>
              <a:t>rectangulo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el </a:t>
            </a:r>
            <a:r>
              <a:rPr lang="en-US" strike="sngStrike" dirty="0" err="1" smtClean="0"/>
              <a:t>tablero</a:t>
            </a:r>
            <a:r>
              <a:rPr lang="en-US" strike="sngStrike" dirty="0" smtClean="0"/>
              <a:t>.</a:t>
            </a:r>
          </a:p>
          <a:p>
            <a:r>
              <a:rPr lang="en-US" dirty="0" err="1" smtClean="0"/>
              <a:t>Dibujando</a:t>
            </a:r>
            <a:r>
              <a:rPr lang="en-US" dirty="0" smtClean="0"/>
              <a:t> las </a:t>
            </a:r>
            <a:r>
              <a:rPr lang="en-US" dirty="0" err="1" smtClean="0"/>
              <a:t>piezas</a:t>
            </a:r>
            <a:endParaRPr lang="en-US" dirty="0" smtClean="0"/>
          </a:p>
          <a:p>
            <a:pPr lvl="1"/>
            <a:r>
              <a:rPr lang="en-US" strike="sngStrike" dirty="0" err="1" smtClean="0"/>
              <a:t>Usando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Circulos</a:t>
            </a:r>
            <a:endParaRPr lang="en-US" strike="sngStrike" dirty="0" smtClean="0"/>
          </a:p>
          <a:p>
            <a:pPr lvl="1"/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Colores</a:t>
            </a:r>
            <a:endParaRPr lang="en-US" dirty="0" smtClean="0"/>
          </a:p>
          <a:p>
            <a:pPr lvl="1"/>
            <a:r>
              <a:rPr lang="en-US" dirty="0" err="1" smtClean="0"/>
              <a:t>Poniendolos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van</a:t>
            </a:r>
          </a:p>
          <a:p>
            <a:r>
              <a:rPr lang="en-US" dirty="0" err="1" smtClean="0"/>
              <a:t>Selecionar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pieza</a:t>
            </a:r>
            <a:endParaRPr lang="en-US" dirty="0" smtClean="0"/>
          </a:p>
          <a:p>
            <a:r>
              <a:rPr lang="en-US" dirty="0" smtClean="0"/>
              <a:t>Mover la </a:t>
            </a:r>
            <a:r>
              <a:rPr lang="en-US" dirty="0" err="1" smtClean="0"/>
              <a:t>pieza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90940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colores</a:t>
            </a:r>
            <a:r>
              <a:rPr lang="en-US" dirty="0" smtClean="0"/>
              <a:t> dos </a:t>
            </a:r>
            <a:r>
              <a:rPr lang="en-US" dirty="0" err="1" smtClean="0"/>
              <a:t>propiedades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colores</a:t>
            </a:r>
            <a:r>
              <a:rPr lang="en-US" dirty="0" smtClean="0"/>
              <a:t>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HEX </a:t>
            </a:r>
            <a:r>
              <a:rPr lang="en-US" dirty="0" err="1" smtClean="0"/>
              <a:t>en</a:t>
            </a:r>
            <a:r>
              <a:rPr lang="en-US" dirty="0" smtClean="0"/>
              <a:t> RGB</a:t>
            </a:r>
          </a:p>
          <a:p>
            <a:r>
              <a:rPr lang="en-US" dirty="0" smtClean="0"/>
              <a:t>FFFFFF – Blanco</a:t>
            </a:r>
          </a:p>
          <a:p>
            <a:r>
              <a:rPr lang="en-US" dirty="0" smtClean="0"/>
              <a:t>000000 - Negro</a:t>
            </a:r>
          </a:p>
          <a:p>
            <a:r>
              <a:rPr lang="en-US" dirty="0" smtClean="0"/>
              <a:t>Para las </a:t>
            </a:r>
            <a:r>
              <a:rPr lang="en-US" dirty="0" err="1" smtClean="0"/>
              <a:t>lineas</a:t>
            </a:r>
            <a:r>
              <a:rPr lang="en-US" dirty="0" smtClean="0"/>
              <a:t> de </a:t>
            </a:r>
            <a:r>
              <a:rPr lang="en-US" dirty="0" err="1" smtClean="0"/>
              <a:t>afuera</a:t>
            </a:r>
            <a:endParaRPr lang="en-US" dirty="0" smtClean="0"/>
          </a:p>
          <a:p>
            <a:pPr lvl="1"/>
            <a:r>
              <a:rPr lang="es-PR" dirty="0" err="1"/>
              <a:t>superficie.strokeStyle</a:t>
            </a:r>
            <a:r>
              <a:rPr lang="es-PR" dirty="0"/>
              <a:t>="#FF0000</a:t>
            </a:r>
            <a:r>
              <a:rPr lang="es-PR" dirty="0" smtClean="0"/>
              <a:t>";</a:t>
            </a:r>
          </a:p>
          <a:p>
            <a:r>
              <a:rPr lang="en-US" dirty="0" smtClean="0"/>
              <a:t>Para el </a:t>
            </a:r>
            <a:r>
              <a:rPr lang="en-US" dirty="0" err="1" smtClean="0"/>
              <a:t>relleno</a:t>
            </a:r>
            <a:endParaRPr lang="en-US" dirty="0" smtClean="0"/>
          </a:p>
          <a:p>
            <a:pPr lvl="1"/>
            <a:r>
              <a:rPr lang="es-PR" dirty="0" err="1"/>
              <a:t>superficie.fillStyle</a:t>
            </a:r>
            <a:r>
              <a:rPr lang="es-PR" dirty="0"/>
              <a:t>="#FF0000";</a:t>
            </a:r>
          </a:p>
        </p:txBody>
      </p:sp>
    </p:spTree>
    <p:extLst>
      <p:ext uri="{BB962C8B-B14F-4D97-AF65-F5344CB8AC3E}">
        <p14:creationId xmlns:p14="http://schemas.microsoft.com/office/powerpoint/2010/main" val="24339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Checkers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err="1" smtClean="0"/>
              <a:t>Demostrar</a:t>
            </a:r>
            <a:r>
              <a:rPr lang="en-US" strike="sngStrike" dirty="0" smtClean="0"/>
              <a:t> el campo de </a:t>
            </a:r>
            <a:r>
              <a:rPr lang="en-US" strike="sngStrike" dirty="0" err="1" smtClean="0"/>
              <a:t>juego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un </a:t>
            </a:r>
            <a:r>
              <a:rPr lang="en-US" strike="sngStrike" dirty="0" err="1" smtClean="0"/>
              <a:t>rectangulo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el </a:t>
            </a:r>
            <a:r>
              <a:rPr lang="en-US" strike="sngStrike" dirty="0" err="1" smtClean="0"/>
              <a:t>tablero</a:t>
            </a:r>
            <a:r>
              <a:rPr lang="en-US" strike="sngStrike" dirty="0" smtClean="0"/>
              <a:t>.</a:t>
            </a:r>
          </a:p>
          <a:p>
            <a:r>
              <a:rPr lang="en-US" dirty="0" err="1" smtClean="0"/>
              <a:t>Dibujando</a:t>
            </a:r>
            <a:r>
              <a:rPr lang="en-US" dirty="0" smtClean="0"/>
              <a:t> las </a:t>
            </a:r>
            <a:r>
              <a:rPr lang="en-US" dirty="0" err="1" smtClean="0"/>
              <a:t>piezas</a:t>
            </a:r>
            <a:endParaRPr lang="en-US" dirty="0" smtClean="0"/>
          </a:p>
          <a:p>
            <a:pPr lvl="1"/>
            <a:r>
              <a:rPr lang="en-US" strike="sngStrike" dirty="0" err="1" smtClean="0"/>
              <a:t>Usando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Circulos</a:t>
            </a:r>
            <a:endParaRPr lang="en-US" strike="sngStrike" dirty="0" smtClean="0"/>
          </a:p>
          <a:p>
            <a:pPr lvl="1"/>
            <a:r>
              <a:rPr lang="en-US" strike="sngStrike" dirty="0" err="1" smtClean="0"/>
              <a:t>Usando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Colores</a:t>
            </a:r>
            <a:endParaRPr lang="en-US" strike="sngStrike" dirty="0" smtClean="0"/>
          </a:p>
          <a:p>
            <a:pPr lvl="1"/>
            <a:r>
              <a:rPr lang="en-US" dirty="0" err="1" smtClean="0"/>
              <a:t>Poniendolos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van</a:t>
            </a:r>
          </a:p>
          <a:p>
            <a:r>
              <a:rPr lang="en-US" dirty="0" err="1" smtClean="0"/>
              <a:t>Selecionar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pieza</a:t>
            </a:r>
            <a:endParaRPr lang="en-US" dirty="0" smtClean="0"/>
          </a:p>
          <a:p>
            <a:r>
              <a:rPr lang="en-US" dirty="0" smtClean="0"/>
              <a:t>Mover la </a:t>
            </a:r>
            <a:r>
              <a:rPr lang="en-US" dirty="0" err="1" smtClean="0"/>
              <a:t>pieza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26607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err="1" smtClean="0"/>
              <a:t>ArrancaPR</a:t>
            </a:r>
            <a:r>
              <a:rPr lang="es-PR" dirty="0" smtClean="0"/>
              <a:t> corre a base de donaciones cualquier cooperación es agradecida.</a:t>
            </a:r>
          </a:p>
          <a:p>
            <a:endParaRPr lang="es-PR" dirty="0" smtClean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http://arrancapr.org/about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piezas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van.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dibujaCirculo</a:t>
            </a:r>
            <a:r>
              <a:rPr lang="en-US" dirty="0" smtClean="0"/>
              <a:t>(</a:t>
            </a:r>
            <a:r>
              <a:rPr lang="en-US" dirty="0" err="1" smtClean="0"/>
              <a:t>celdax</a:t>
            </a:r>
            <a:r>
              <a:rPr lang="en-US" dirty="0" smtClean="0"/>
              <a:t>, </a:t>
            </a:r>
            <a:r>
              <a:rPr lang="en-US" dirty="0" err="1" smtClean="0"/>
              <a:t>celday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 superficie.arc(20+40*celdax,20+40*celday,18,0,2*</a:t>
            </a:r>
            <a:r>
              <a:rPr lang="en-US" dirty="0" err="1"/>
              <a:t>Math.PI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hacerlo</a:t>
            </a:r>
            <a:r>
              <a:rPr lang="en-US" dirty="0" smtClean="0"/>
              <a:t> con un loop para </a:t>
            </a:r>
            <a:r>
              <a:rPr lang="en-US" dirty="0" err="1" smtClean="0"/>
              <a:t>llenar</a:t>
            </a:r>
            <a:r>
              <a:rPr lang="en-US" dirty="0" smtClean="0"/>
              <a:t> las </a:t>
            </a:r>
            <a:r>
              <a:rPr lang="en-US" dirty="0" err="1" smtClean="0"/>
              <a:t>primeras</a:t>
            </a:r>
            <a:r>
              <a:rPr lang="en-US" dirty="0" smtClean="0"/>
              <a:t> 3 </a:t>
            </a:r>
            <a:r>
              <a:rPr lang="en-US" dirty="0" err="1" smtClean="0"/>
              <a:t>filas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Primera</a:t>
            </a:r>
            <a:r>
              <a:rPr lang="en-US" dirty="0"/>
              <a:t> </a:t>
            </a:r>
            <a:r>
              <a:rPr lang="en-US" dirty="0" smtClean="0"/>
              <a:t>fila</a:t>
            </a:r>
          </a:p>
          <a:p>
            <a:pPr marL="457200" lvl="1" indent="0">
              <a:buNone/>
            </a:pPr>
            <a:r>
              <a:rPr lang="en-US" dirty="0"/>
              <a:t>	for(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=0;i&lt;8;i+=2)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dibujaCirculo</a:t>
            </a:r>
            <a:r>
              <a:rPr lang="en-US" dirty="0"/>
              <a:t>(i,0);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1"/>
            <a:endParaRPr lang="en-US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1073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Checkers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err="1" smtClean="0"/>
              <a:t>Demostrar</a:t>
            </a:r>
            <a:r>
              <a:rPr lang="en-US" strike="sngStrike" dirty="0" smtClean="0"/>
              <a:t> el campo de </a:t>
            </a:r>
            <a:r>
              <a:rPr lang="en-US" strike="sngStrike" dirty="0" err="1" smtClean="0"/>
              <a:t>juego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un </a:t>
            </a:r>
            <a:r>
              <a:rPr lang="en-US" strike="sngStrike" dirty="0" err="1" smtClean="0"/>
              <a:t>rectangulo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el </a:t>
            </a:r>
            <a:r>
              <a:rPr lang="en-US" strike="sngStrike" dirty="0" err="1" smtClean="0"/>
              <a:t>tablero</a:t>
            </a:r>
            <a:r>
              <a:rPr lang="en-US" strike="sngStrike" dirty="0" smtClean="0"/>
              <a:t>.</a:t>
            </a:r>
          </a:p>
          <a:p>
            <a:r>
              <a:rPr lang="en-US" dirty="0" err="1" smtClean="0"/>
              <a:t>Dibujando</a:t>
            </a:r>
            <a:r>
              <a:rPr lang="en-US" dirty="0" smtClean="0"/>
              <a:t> las </a:t>
            </a:r>
            <a:r>
              <a:rPr lang="en-US" dirty="0" err="1" smtClean="0"/>
              <a:t>piezas</a:t>
            </a:r>
            <a:endParaRPr lang="en-US" dirty="0" smtClean="0"/>
          </a:p>
          <a:p>
            <a:pPr lvl="1"/>
            <a:r>
              <a:rPr lang="en-US" strike="sngStrike" dirty="0" err="1" smtClean="0"/>
              <a:t>Usando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Circulos</a:t>
            </a:r>
            <a:endParaRPr lang="en-US" strike="sngStrike" dirty="0" smtClean="0"/>
          </a:p>
          <a:p>
            <a:pPr lvl="1"/>
            <a:r>
              <a:rPr lang="en-US" strike="sngStrike" dirty="0" err="1" smtClean="0"/>
              <a:t>Usando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Colores</a:t>
            </a:r>
            <a:endParaRPr lang="en-US" strike="sngStrike" dirty="0" smtClean="0"/>
          </a:p>
          <a:p>
            <a:pPr lvl="1"/>
            <a:r>
              <a:rPr lang="en-US" strike="sngStrike" dirty="0" err="1" smtClean="0"/>
              <a:t>Poniendolos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todos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donde</a:t>
            </a:r>
            <a:r>
              <a:rPr lang="en-US" strike="sngStrike" dirty="0" smtClean="0"/>
              <a:t> van</a:t>
            </a:r>
          </a:p>
          <a:p>
            <a:r>
              <a:rPr lang="en-US" dirty="0" err="1" smtClean="0"/>
              <a:t>Selecionar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pieza</a:t>
            </a:r>
            <a:endParaRPr lang="en-US" dirty="0" smtClean="0"/>
          </a:p>
          <a:p>
            <a:r>
              <a:rPr lang="en-US" dirty="0" smtClean="0"/>
              <a:t>Mover la </a:t>
            </a:r>
            <a:r>
              <a:rPr lang="en-US" dirty="0" err="1" smtClean="0"/>
              <a:t>pieza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06537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Tomar</a:t>
            </a:r>
            <a:r>
              <a:rPr lang="en-US" dirty="0" smtClean="0"/>
              <a:t> el Click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6934199" cy="4212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s-PR" dirty="0" err="1"/>
              <a:t>canvas.addEventListener</a:t>
            </a:r>
            <a:r>
              <a:rPr lang="es-PR" dirty="0"/>
              <a:t>("</a:t>
            </a:r>
            <a:r>
              <a:rPr lang="es-PR" dirty="0" err="1"/>
              <a:t>mousedown</a:t>
            </a:r>
            <a:r>
              <a:rPr lang="es-PR" dirty="0"/>
              <a:t>", </a:t>
            </a:r>
            <a:r>
              <a:rPr lang="es-PR" dirty="0" err="1" smtClean="0"/>
              <a:t>posicion</a:t>
            </a:r>
            <a:r>
              <a:rPr lang="es-PR" dirty="0" smtClean="0"/>
              <a:t>, </a:t>
            </a:r>
            <a:r>
              <a:rPr lang="es-PR" dirty="0"/>
              <a:t>false);</a:t>
            </a:r>
            <a:br>
              <a:rPr lang="es-PR" dirty="0"/>
            </a:br>
            <a:r>
              <a:rPr lang="es-PR" dirty="0"/>
              <a:t/>
            </a:r>
            <a:br>
              <a:rPr lang="es-PR" dirty="0"/>
            </a:br>
            <a:r>
              <a:rPr lang="es-PR" dirty="0" err="1"/>
              <a:t>function</a:t>
            </a:r>
            <a:r>
              <a:rPr lang="es-PR" dirty="0"/>
              <a:t> </a:t>
            </a:r>
            <a:r>
              <a:rPr lang="es-PR" dirty="0" err="1" smtClean="0"/>
              <a:t>posicion</a:t>
            </a:r>
            <a:r>
              <a:rPr lang="es-PR" dirty="0" smtClean="0"/>
              <a:t>(</a:t>
            </a:r>
            <a:r>
              <a:rPr lang="es-PR" dirty="0" err="1" smtClean="0"/>
              <a:t>event</a:t>
            </a:r>
            <a:r>
              <a:rPr lang="es-PR" dirty="0"/>
              <a:t>)</a:t>
            </a:r>
            <a:br>
              <a:rPr lang="es-PR" dirty="0"/>
            </a:br>
            <a:r>
              <a:rPr lang="es-PR" dirty="0"/>
              <a:t>{</a:t>
            </a:r>
            <a:br>
              <a:rPr lang="es-PR" dirty="0"/>
            </a:br>
            <a:r>
              <a:rPr lang="es-PR" dirty="0"/>
              <a:t>  </a:t>
            </a:r>
            <a:r>
              <a:rPr lang="es-PR" dirty="0" err="1"/>
              <a:t>var</a:t>
            </a:r>
            <a:r>
              <a:rPr lang="es-PR" dirty="0"/>
              <a:t> x = </a:t>
            </a:r>
            <a:r>
              <a:rPr lang="es-PR" dirty="0" err="1"/>
              <a:t>event.x</a:t>
            </a:r>
            <a:r>
              <a:rPr lang="es-PR" dirty="0"/>
              <a:t>;</a:t>
            </a:r>
            <a:br>
              <a:rPr lang="es-PR" dirty="0"/>
            </a:br>
            <a:r>
              <a:rPr lang="es-PR" dirty="0"/>
              <a:t>  </a:t>
            </a:r>
            <a:r>
              <a:rPr lang="es-PR" dirty="0" err="1"/>
              <a:t>var</a:t>
            </a:r>
            <a:r>
              <a:rPr lang="es-PR" dirty="0"/>
              <a:t> y = </a:t>
            </a:r>
            <a:r>
              <a:rPr lang="es-PR" dirty="0" err="1"/>
              <a:t>event.y</a:t>
            </a:r>
            <a:r>
              <a:rPr lang="es-PR" dirty="0"/>
              <a:t>;</a:t>
            </a:r>
            <a:br>
              <a:rPr lang="es-PR" dirty="0"/>
            </a:br>
            <a:r>
              <a:rPr lang="es-PR" dirty="0"/>
              <a:t/>
            </a:r>
            <a:br>
              <a:rPr lang="es-PR" dirty="0"/>
            </a:br>
            <a:r>
              <a:rPr lang="es-PR" dirty="0"/>
              <a:t>  </a:t>
            </a:r>
            <a:br>
              <a:rPr lang="es-PR" dirty="0"/>
            </a:br>
            <a:r>
              <a:rPr lang="es-PR" dirty="0"/>
              <a:t>  x -= </a:t>
            </a:r>
            <a:r>
              <a:rPr lang="es-PR" dirty="0" err="1"/>
              <a:t>canvas.offsetLeft</a:t>
            </a:r>
            <a:r>
              <a:rPr lang="es-PR" dirty="0"/>
              <a:t>;</a:t>
            </a:r>
            <a:br>
              <a:rPr lang="es-PR" dirty="0"/>
            </a:br>
            <a:r>
              <a:rPr lang="es-PR" dirty="0"/>
              <a:t>  y -= </a:t>
            </a:r>
            <a:r>
              <a:rPr lang="es-PR" dirty="0" err="1"/>
              <a:t>canvas.offsetTop</a:t>
            </a:r>
            <a:r>
              <a:rPr lang="es-PR" dirty="0"/>
              <a:t>;</a:t>
            </a:r>
            <a:br>
              <a:rPr lang="es-PR" dirty="0"/>
            </a:br>
            <a:r>
              <a:rPr lang="es-PR" dirty="0"/>
              <a:t/>
            </a:r>
            <a:br>
              <a:rPr lang="es-PR" dirty="0"/>
            </a:br>
            <a:r>
              <a:rPr lang="es-PR" dirty="0"/>
              <a:t>  </a:t>
            </a:r>
            <a:r>
              <a:rPr lang="es-PR" dirty="0" err="1"/>
              <a:t>alert</a:t>
            </a:r>
            <a:r>
              <a:rPr lang="es-PR" dirty="0"/>
              <a:t>("x:" + x + " y:" + y);</a:t>
            </a:r>
            <a:br>
              <a:rPr lang="es-PR" dirty="0"/>
            </a:br>
            <a:r>
              <a:rPr lang="es-PR" dirty="0"/>
              <a:t>}</a:t>
            </a:r>
            <a:endParaRPr lang="en-US" dirty="0" smtClean="0"/>
          </a:p>
          <a:p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5337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Determinar</a:t>
            </a:r>
            <a:r>
              <a:rPr lang="en-US" dirty="0" smtClean="0"/>
              <a:t> el </a:t>
            </a:r>
            <a:r>
              <a:rPr lang="en-US" dirty="0" err="1" smtClean="0"/>
              <a:t>cuadrante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division para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Sabemos</a:t>
            </a:r>
            <a:r>
              <a:rPr lang="en-US" dirty="0" smtClean="0"/>
              <a:t> que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cuadro</a:t>
            </a:r>
            <a:r>
              <a:rPr lang="en-US" dirty="0" smtClean="0"/>
              <a:t> </a:t>
            </a:r>
            <a:r>
              <a:rPr lang="en-US" dirty="0" err="1" smtClean="0"/>
              <a:t>mide</a:t>
            </a:r>
            <a:r>
              <a:rPr lang="en-US" dirty="0" smtClean="0"/>
              <a:t> 40</a:t>
            </a:r>
          </a:p>
          <a:p>
            <a:r>
              <a:rPr lang="en-US" dirty="0" err="1" smtClean="0"/>
              <a:t>Asi</a:t>
            </a:r>
            <a:r>
              <a:rPr lang="en-US" dirty="0" smtClean="0"/>
              <a:t> que x del </a:t>
            </a:r>
            <a:r>
              <a:rPr lang="en-US" dirty="0" err="1" smtClean="0"/>
              <a:t>Math.floor</a:t>
            </a:r>
            <a:r>
              <a:rPr lang="en-US" dirty="0" smtClean="0"/>
              <a:t>(mouse / 40) </a:t>
            </a:r>
            <a:r>
              <a:rPr lang="en-US" dirty="0" err="1" smtClean="0"/>
              <a:t>nos</a:t>
            </a:r>
            <a:r>
              <a:rPr lang="en-US" dirty="0" smtClean="0"/>
              <a:t> da el valor.</a:t>
            </a:r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dirty="0" err="1" smtClean="0"/>
              <a:t>posicion</a:t>
            </a:r>
            <a:r>
              <a:rPr lang="en-US" dirty="0" smtClean="0"/>
              <a:t> a que </a:t>
            </a:r>
            <a:r>
              <a:rPr lang="en-US" dirty="0" err="1" smtClean="0"/>
              <a:t>ponga</a:t>
            </a:r>
            <a:r>
              <a:rPr lang="en-US" dirty="0" smtClean="0"/>
              <a:t> un </a:t>
            </a:r>
            <a:r>
              <a:rPr lang="en-US" dirty="0" err="1" smtClean="0"/>
              <a:t>circulo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estaba</a:t>
            </a:r>
            <a:r>
              <a:rPr lang="en-US" dirty="0" smtClean="0"/>
              <a:t> </a:t>
            </a:r>
            <a:r>
              <a:rPr lang="es-PR" dirty="0" err="1"/>
              <a:t>alert</a:t>
            </a:r>
            <a:r>
              <a:rPr lang="es-PR" dirty="0"/>
              <a:t>("x:" + x + " y:" + y</a:t>
            </a:r>
            <a:r>
              <a:rPr lang="es-PR" dirty="0" smtClean="0"/>
              <a:t>);</a:t>
            </a:r>
          </a:p>
          <a:p>
            <a:r>
              <a:rPr lang="es-PR" dirty="0" smtClean="0"/>
              <a:t>Ponemos </a:t>
            </a:r>
            <a:r>
              <a:rPr lang="es-PR" dirty="0" err="1" smtClean="0"/>
              <a:t>dibujaCirculo</a:t>
            </a:r>
            <a:r>
              <a:rPr lang="es-PR" dirty="0" smtClean="0"/>
              <a:t>(</a:t>
            </a:r>
            <a:r>
              <a:rPr lang="es-PR" dirty="0" err="1" smtClean="0"/>
              <a:t>Math.floor</a:t>
            </a:r>
            <a:r>
              <a:rPr lang="es-PR" dirty="0"/>
              <a:t>(x/40), </a:t>
            </a:r>
            <a:r>
              <a:rPr lang="es-PR" dirty="0" err="1" smtClean="0"/>
              <a:t>Math.floor</a:t>
            </a:r>
            <a:r>
              <a:rPr lang="es-PR" dirty="0" smtClean="0"/>
              <a:t>(y/40));</a:t>
            </a:r>
            <a:r>
              <a:rPr lang="es-PR" dirty="0"/>
              <a:t/>
            </a:r>
            <a:br>
              <a:rPr lang="es-PR" dirty="0"/>
            </a:br>
            <a:r>
              <a:rPr lang="es-P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99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estado</a:t>
            </a:r>
            <a:r>
              <a:rPr lang="en-US" dirty="0" smtClean="0"/>
              <a:t> del board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Necesitamos</a:t>
            </a:r>
            <a:r>
              <a:rPr lang="en-US" dirty="0" smtClean="0"/>
              <a:t> que hay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posicion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un </a:t>
            </a:r>
            <a:r>
              <a:rPr lang="en-US" dirty="0" err="1" smtClean="0"/>
              <a:t>arreglo</a:t>
            </a:r>
            <a:endParaRPr lang="en-US" dirty="0" smtClean="0"/>
          </a:p>
          <a:p>
            <a:r>
              <a:rPr lang="en-US" dirty="0" smtClean="0"/>
              <a:t>-100 para </a:t>
            </a:r>
            <a:r>
              <a:rPr lang="en-US" dirty="0" err="1" smtClean="0"/>
              <a:t>cuadrado</a:t>
            </a:r>
            <a:r>
              <a:rPr lang="en-US" dirty="0" smtClean="0"/>
              <a:t> </a:t>
            </a:r>
            <a:r>
              <a:rPr lang="en-US" dirty="0" err="1" smtClean="0"/>
              <a:t>imposible</a:t>
            </a:r>
            <a:endParaRPr lang="en-US" dirty="0" smtClean="0"/>
          </a:p>
          <a:p>
            <a:r>
              <a:rPr lang="en-US" dirty="0" smtClean="0"/>
              <a:t>0 </a:t>
            </a:r>
            <a:r>
              <a:rPr lang="en-US" dirty="0" err="1" smtClean="0"/>
              <a:t>vacio</a:t>
            </a:r>
            <a:endParaRPr lang="en-US" dirty="0" smtClean="0"/>
          </a:p>
          <a:p>
            <a:r>
              <a:rPr lang="en-US" dirty="0" smtClean="0"/>
              <a:t>1 para </a:t>
            </a:r>
            <a:r>
              <a:rPr lang="en-US" dirty="0" err="1" smtClean="0"/>
              <a:t>ficha</a:t>
            </a:r>
            <a:r>
              <a:rPr lang="en-US" dirty="0" smtClean="0"/>
              <a:t>  </a:t>
            </a:r>
            <a:r>
              <a:rPr lang="en-US" dirty="0" err="1" smtClean="0"/>
              <a:t>jugador</a:t>
            </a:r>
            <a:r>
              <a:rPr lang="en-US" dirty="0" smtClean="0"/>
              <a:t> 1</a:t>
            </a:r>
          </a:p>
          <a:p>
            <a:r>
              <a:rPr lang="en-US" dirty="0" smtClean="0"/>
              <a:t>2 para </a:t>
            </a:r>
            <a:r>
              <a:rPr lang="en-US" dirty="0" err="1" smtClean="0"/>
              <a:t>ficha</a:t>
            </a:r>
            <a:r>
              <a:rPr lang="en-US" dirty="0" smtClean="0"/>
              <a:t> </a:t>
            </a:r>
            <a:r>
              <a:rPr lang="en-US" dirty="0" err="1" smtClean="0"/>
              <a:t>jugador</a:t>
            </a:r>
            <a:r>
              <a:rPr lang="en-US" dirty="0" smtClean="0"/>
              <a:t> 2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err="1"/>
              <a:t>tablero</a:t>
            </a:r>
            <a:r>
              <a:rPr lang="en-US" dirty="0"/>
              <a:t> = [1,-100,1,-100,1,-100,1]</a:t>
            </a:r>
          </a:p>
        </p:txBody>
      </p:sp>
    </p:spTree>
    <p:extLst>
      <p:ext uri="{BB962C8B-B14F-4D97-AF65-F5344CB8AC3E}">
        <p14:creationId xmlns:p14="http://schemas.microsoft.com/office/powerpoint/2010/main" val="31758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hay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ficha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Sabemos</a:t>
            </a:r>
            <a:r>
              <a:rPr lang="en-US" dirty="0" smtClean="0"/>
              <a:t> que </a:t>
            </a:r>
            <a:r>
              <a:rPr lang="en-US" dirty="0" err="1" smtClean="0"/>
              <a:t>cuadrante</a:t>
            </a:r>
            <a:r>
              <a:rPr lang="en-US" dirty="0" smtClean="0"/>
              <a:t> </a:t>
            </a:r>
            <a:r>
              <a:rPr lang="en-US" dirty="0" err="1" smtClean="0"/>
              <a:t>presiono</a:t>
            </a:r>
            <a:endParaRPr lang="en-US" dirty="0" smtClean="0"/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hay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ficha</a:t>
            </a:r>
            <a:r>
              <a:rPr lang="en-US" dirty="0" smtClean="0"/>
              <a:t> y </a:t>
            </a:r>
            <a:r>
              <a:rPr lang="en-US" dirty="0" err="1" smtClean="0"/>
              <a:t>si</a:t>
            </a:r>
            <a:r>
              <a:rPr lang="en-US" dirty="0" smtClean="0"/>
              <a:t> lo hay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cambiar</a:t>
            </a:r>
            <a:r>
              <a:rPr lang="en-US" dirty="0" smtClean="0"/>
              <a:t> ese </a:t>
            </a:r>
            <a:r>
              <a:rPr lang="en-US" dirty="0" err="1" smtClean="0"/>
              <a:t>cuadrado</a:t>
            </a:r>
            <a:r>
              <a:rPr lang="en-US" dirty="0" smtClean="0"/>
              <a:t> a Amarillo.</a:t>
            </a:r>
          </a:p>
          <a:p>
            <a:endParaRPr lang="en-US" dirty="0"/>
          </a:p>
          <a:p>
            <a:pPr marL="0" indent="0">
              <a:buNone/>
            </a:pPr>
            <a:r>
              <a:rPr lang="es-PR" dirty="0" err="1"/>
              <a:t>if</a:t>
            </a:r>
            <a:r>
              <a:rPr lang="es-PR" dirty="0"/>
              <a:t>(tablero[</a:t>
            </a:r>
            <a:r>
              <a:rPr lang="es-PR" dirty="0" err="1"/>
              <a:t>xt+yt</a:t>
            </a:r>
            <a:r>
              <a:rPr lang="es-PR" dirty="0"/>
              <a:t>*7] == 1)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	</a:t>
            </a:r>
            <a:r>
              <a:rPr lang="es-PR" dirty="0" err="1"/>
              <a:t>superficie.fillStyle</a:t>
            </a:r>
            <a:r>
              <a:rPr lang="es-PR" dirty="0"/>
              <a:t>="#FFFF00";</a:t>
            </a:r>
          </a:p>
          <a:p>
            <a:pPr marL="0" indent="0">
              <a:buNone/>
            </a:pPr>
            <a:r>
              <a:rPr lang="es-PR" dirty="0"/>
              <a:t>  </a:t>
            </a:r>
            <a:r>
              <a:rPr lang="es-PR" dirty="0" err="1"/>
              <a:t>superficie.rect</a:t>
            </a:r>
            <a:r>
              <a:rPr lang="es-PR" dirty="0"/>
              <a:t>(0+xt*40,yt*40,40,40);   </a:t>
            </a:r>
          </a:p>
          <a:p>
            <a:pPr marL="0" indent="0">
              <a:buNone/>
            </a:pPr>
            <a:r>
              <a:rPr lang="es-PR" dirty="0"/>
              <a:t>  </a:t>
            </a:r>
            <a:r>
              <a:rPr lang="es-PR" dirty="0" err="1"/>
              <a:t>superficie.fill</a:t>
            </a:r>
            <a:r>
              <a:rPr lang="es-PR" dirty="0"/>
              <a:t>();    </a:t>
            </a:r>
          </a:p>
          <a:p>
            <a:pPr marL="0" indent="0">
              <a:buNone/>
            </a:pPr>
            <a:r>
              <a:rPr lang="es-PR" dirty="0"/>
              <a:t>  </a:t>
            </a:r>
          </a:p>
          <a:p>
            <a:pPr marL="0" indent="0">
              <a:buNone/>
            </a:pPr>
            <a:r>
              <a:rPr lang="es-PR" dirty="0"/>
              <a:t>	</a:t>
            </a:r>
            <a:r>
              <a:rPr lang="es-PR" dirty="0" err="1"/>
              <a:t>dibujaCirculo</a:t>
            </a:r>
            <a:r>
              <a:rPr lang="es-PR" dirty="0"/>
              <a:t>(</a:t>
            </a:r>
            <a:r>
              <a:rPr lang="es-PR" dirty="0" err="1"/>
              <a:t>xt,yt</a:t>
            </a:r>
            <a:r>
              <a:rPr lang="es-PR" dirty="0"/>
              <a:t>);</a:t>
            </a:r>
          </a:p>
          <a:p>
            <a:pPr marL="0" indent="0">
              <a:buNone/>
            </a:pPr>
            <a:r>
              <a:rPr lang="es-PR" dirty="0"/>
              <a:t>  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3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Checkers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err="1" smtClean="0"/>
              <a:t>Demostrar</a:t>
            </a:r>
            <a:r>
              <a:rPr lang="en-US" strike="sngStrike" dirty="0" smtClean="0"/>
              <a:t> el campo de </a:t>
            </a:r>
            <a:r>
              <a:rPr lang="en-US" strike="sngStrike" dirty="0" err="1" smtClean="0"/>
              <a:t>juego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un </a:t>
            </a:r>
            <a:r>
              <a:rPr lang="en-US" strike="sngStrike" dirty="0" err="1" smtClean="0"/>
              <a:t>rectangulo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el </a:t>
            </a:r>
            <a:r>
              <a:rPr lang="en-US" strike="sngStrike" dirty="0" err="1" smtClean="0"/>
              <a:t>tablero</a:t>
            </a:r>
            <a:r>
              <a:rPr lang="en-US" strike="sngStrike" dirty="0" smtClean="0"/>
              <a:t>.</a:t>
            </a:r>
          </a:p>
          <a:p>
            <a:r>
              <a:rPr lang="en-US" dirty="0" err="1" smtClean="0"/>
              <a:t>Dibujando</a:t>
            </a:r>
            <a:r>
              <a:rPr lang="en-US" dirty="0" smtClean="0"/>
              <a:t> las </a:t>
            </a:r>
            <a:r>
              <a:rPr lang="en-US" dirty="0" err="1" smtClean="0"/>
              <a:t>piezas</a:t>
            </a:r>
            <a:endParaRPr lang="en-US" dirty="0" smtClean="0"/>
          </a:p>
          <a:p>
            <a:pPr lvl="1"/>
            <a:r>
              <a:rPr lang="en-US" strike="sngStrike" dirty="0" err="1" smtClean="0"/>
              <a:t>Usando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Circulos</a:t>
            </a:r>
            <a:endParaRPr lang="en-US" strike="sngStrike" dirty="0" smtClean="0"/>
          </a:p>
          <a:p>
            <a:pPr lvl="1"/>
            <a:r>
              <a:rPr lang="en-US" strike="sngStrike" dirty="0" err="1" smtClean="0"/>
              <a:t>Usando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Colores</a:t>
            </a:r>
            <a:endParaRPr lang="en-US" strike="sngStrike" dirty="0" smtClean="0"/>
          </a:p>
          <a:p>
            <a:pPr lvl="1"/>
            <a:r>
              <a:rPr lang="en-US" strike="sngStrike" dirty="0" err="1" smtClean="0"/>
              <a:t>Poniendolos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todos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donde</a:t>
            </a:r>
            <a:r>
              <a:rPr lang="en-US" strike="sngStrike" dirty="0" smtClean="0"/>
              <a:t> van</a:t>
            </a:r>
          </a:p>
          <a:p>
            <a:r>
              <a:rPr lang="en-US" strike="sngStrike" dirty="0" err="1" smtClean="0"/>
              <a:t>Selecionar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una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pieza</a:t>
            </a:r>
            <a:endParaRPr lang="en-US" strike="sngStrike" dirty="0" smtClean="0"/>
          </a:p>
          <a:p>
            <a:r>
              <a:rPr lang="en-US" dirty="0" smtClean="0"/>
              <a:t>Mover la </a:t>
            </a:r>
            <a:r>
              <a:rPr lang="en-US" dirty="0" err="1" smtClean="0"/>
              <a:t>pieza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79968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Mover la </a:t>
            </a:r>
            <a:r>
              <a:rPr lang="en-US" dirty="0" err="1" smtClean="0"/>
              <a:t>pieza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Hay que </a:t>
            </a:r>
            <a:r>
              <a:rPr lang="en-US" dirty="0" err="1" smtClean="0"/>
              <a:t>mantener</a:t>
            </a:r>
            <a:r>
              <a:rPr lang="en-US" dirty="0" smtClean="0"/>
              <a:t> </a:t>
            </a:r>
            <a:r>
              <a:rPr lang="en-US" dirty="0" err="1" smtClean="0"/>
              <a:t>estado</a:t>
            </a:r>
            <a:r>
              <a:rPr lang="en-US" dirty="0" smtClean="0"/>
              <a:t> de que la </a:t>
            </a:r>
            <a:r>
              <a:rPr lang="en-US" dirty="0" err="1" smtClean="0"/>
              <a:t>pieza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activa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espacio</a:t>
            </a:r>
            <a:r>
              <a:rPr lang="en-US" dirty="0" smtClean="0"/>
              <a:t> </a:t>
            </a:r>
            <a:r>
              <a:rPr lang="en-US" dirty="0" err="1" smtClean="0"/>
              <a:t>vacio</a:t>
            </a:r>
            <a:r>
              <a:rPr lang="en-US" dirty="0" smtClean="0"/>
              <a:t> la </a:t>
            </a:r>
            <a:r>
              <a:rPr lang="en-US" dirty="0" err="1" smtClean="0"/>
              <a:t>movemos</a:t>
            </a:r>
            <a:r>
              <a:rPr lang="en-US" dirty="0" smtClean="0"/>
              <a:t>. </a:t>
            </a:r>
            <a:r>
              <a:rPr lang="en-US" dirty="0" err="1" smtClean="0"/>
              <a:t>Chequeamos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que antes</a:t>
            </a:r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 err="1"/>
              <a:t>if</a:t>
            </a:r>
            <a:r>
              <a:rPr lang="es-PR" dirty="0"/>
              <a:t>(escogida &amp;&amp; tablero[</a:t>
            </a:r>
            <a:r>
              <a:rPr lang="es-PR" dirty="0" err="1"/>
              <a:t>xt+yt</a:t>
            </a:r>
            <a:r>
              <a:rPr lang="es-PR" dirty="0"/>
              <a:t>*7] == 0)</a:t>
            </a:r>
          </a:p>
          <a:p>
            <a:pPr marL="0" indent="0">
              <a:buNone/>
            </a:pPr>
            <a:r>
              <a:rPr lang="es-PR" dirty="0"/>
              <a:t>{  </a:t>
            </a:r>
          </a:p>
          <a:p>
            <a:pPr marL="0" indent="0">
              <a:buNone/>
            </a:pPr>
            <a:r>
              <a:rPr lang="es-PR" dirty="0"/>
              <a:t>	</a:t>
            </a:r>
            <a:r>
              <a:rPr lang="es-PR" dirty="0" err="1"/>
              <a:t>dibujaCirculo</a:t>
            </a:r>
            <a:r>
              <a:rPr lang="es-PR" dirty="0"/>
              <a:t>(</a:t>
            </a:r>
            <a:r>
              <a:rPr lang="es-PR" dirty="0" err="1"/>
              <a:t>xt,yt</a:t>
            </a:r>
            <a:r>
              <a:rPr lang="es-PR" dirty="0"/>
              <a:t>);</a:t>
            </a:r>
          </a:p>
          <a:p>
            <a:pPr marL="0" indent="0">
              <a:buNone/>
            </a:pPr>
            <a:r>
              <a:rPr lang="es-PR" dirty="0"/>
              <a:t>  </a:t>
            </a:r>
            <a:r>
              <a:rPr lang="es-PR" dirty="0" err="1"/>
              <a:t>superficie.beginPath</a:t>
            </a:r>
            <a:r>
              <a:rPr lang="es-PR" dirty="0"/>
              <a:t>();</a:t>
            </a:r>
          </a:p>
          <a:p>
            <a:pPr marL="0" indent="0">
              <a:buNone/>
            </a:pPr>
            <a:r>
              <a:rPr lang="es-PR" dirty="0"/>
              <a:t>  </a:t>
            </a:r>
            <a:r>
              <a:rPr lang="es-PR" dirty="0" err="1"/>
              <a:t>superficie.fillStyle</a:t>
            </a:r>
            <a:r>
              <a:rPr lang="es-PR" dirty="0"/>
              <a:t>="#000000";</a:t>
            </a:r>
          </a:p>
          <a:p>
            <a:pPr marL="0" indent="0">
              <a:buNone/>
            </a:pPr>
            <a:r>
              <a:rPr lang="es-PR" dirty="0"/>
              <a:t>  </a:t>
            </a:r>
            <a:r>
              <a:rPr lang="es-PR" dirty="0" err="1"/>
              <a:t>superficie.rect</a:t>
            </a:r>
            <a:r>
              <a:rPr lang="es-PR" dirty="0"/>
              <a:t>(0+escogidaxt*40,escogidayt*40,40,40);   </a:t>
            </a:r>
          </a:p>
          <a:p>
            <a:pPr marL="0" indent="0">
              <a:buNone/>
            </a:pPr>
            <a:r>
              <a:rPr lang="es-PR" dirty="0"/>
              <a:t>  </a:t>
            </a:r>
            <a:r>
              <a:rPr lang="es-PR" dirty="0" err="1"/>
              <a:t>superficie.fill</a:t>
            </a:r>
            <a:r>
              <a:rPr lang="es-PR" dirty="0"/>
              <a:t>();    </a:t>
            </a:r>
          </a:p>
          <a:p>
            <a:pPr marL="0" indent="0">
              <a:buNone/>
            </a:pPr>
            <a:r>
              <a:rPr lang="es-PR" dirty="0"/>
              <a:t>  </a:t>
            </a:r>
            <a:r>
              <a:rPr lang="es-PR" dirty="0" err="1"/>
              <a:t>superficie.closePath</a:t>
            </a:r>
            <a:r>
              <a:rPr lang="es-PR" dirty="0"/>
              <a:t>();  </a:t>
            </a:r>
          </a:p>
          <a:p>
            <a:pPr marL="0" indent="0">
              <a:buNone/>
            </a:pPr>
            <a:r>
              <a:rPr lang="es-PR" dirty="0"/>
              <a:t>  </a:t>
            </a:r>
          </a:p>
          <a:p>
            <a:pPr marL="0" indent="0">
              <a:buNone/>
            </a:pPr>
            <a:r>
              <a:rPr lang="es-PR" dirty="0"/>
              <a:t>  escogida = false;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16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Ultimos</a:t>
            </a:r>
            <a:r>
              <a:rPr lang="en-US" dirty="0" smtClean="0"/>
              <a:t> </a:t>
            </a:r>
            <a:r>
              <a:rPr lang="en-US" dirty="0" err="1" smtClean="0"/>
              <a:t>detalles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Código:</a:t>
            </a:r>
            <a:r>
              <a:rPr lang="es-PR" dirty="0"/>
              <a:t/>
            </a:r>
            <a:br>
              <a:rPr lang="es-PR" dirty="0"/>
            </a:br>
            <a:r>
              <a:rPr lang="es-PR" dirty="0">
                <a:hlinkClick r:id="rId2"/>
              </a:rPr>
              <a:t>https://jsfiddle.net/avatare/40q76a90</a:t>
            </a:r>
            <a:r>
              <a:rPr lang="es-PR" dirty="0" smtClean="0">
                <a:hlinkClick r:id="rId2"/>
              </a:rPr>
              <a:t>/</a:t>
            </a:r>
            <a:endParaRPr lang="es-PR" dirty="0" smtClean="0"/>
          </a:p>
          <a:p>
            <a:r>
              <a:rPr lang="es-PR" dirty="0" smtClean="0"/>
              <a:t>Presentación:</a:t>
            </a:r>
          </a:p>
          <a:p>
            <a:pPr lvl="1"/>
            <a:r>
              <a:rPr lang="es-PR" dirty="0">
                <a:hlinkClick r:id="rId3"/>
              </a:rPr>
              <a:t>http://</a:t>
            </a:r>
            <a:r>
              <a:rPr lang="es-PR" dirty="0" smtClean="0">
                <a:hlinkClick r:id="rId3"/>
              </a:rPr>
              <a:t>mab.to/F4qqFqTDY</a:t>
            </a:r>
            <a:endParaRPr lang="es-PR" dirty="0" smtClean="0"/>
          </a:p>
          <a:p>
            <a:r>
              <a:rPr lang="es-PR" dirty="0" smtClean="0"/>
              <a:t>Preguntas:</a:t>
            </a:r>
          </a:p>
          <a:p>
            <a:pPr lvl="1"/>
            <a:r>
              <a:rPr lang="es-PR" dirty="0" smtClean="0">
                <a:hlinkClick r:id="rId4"/>
              </a:rPr>
              <a:t>alfredo@arrancapr.org</a:t>
            </a:r>
            <a:endParaRPr lang="es-PR" dirty="0" smtClean="0"/>
          </a:p>
          <a:p>
            <a:r>
              <a:rPr lang="es-PR" dirty="0" smtClean="0"/>
              <a:t>Donaciones:</a:t>
            </a:r>
          </a:p>
          <a:p>
            <a:pPr lvl="1"/>
            <a:r>
              <a:rPr lang="es-PR" dirty="0" smtClean="0">
                <a:hlinkClick r:id="rId5"/>
              </a:rPr>
              <a:t>http://arrancapr.org</a:t>
            </a:r>
            <a:endParaRPr lang="es-PR" dirty="0" smtClean="0"/>
          </a:p>
          <a:p>
            <a:pPr marL="457200" lvl="1" indent="0">
              <a:buNone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1805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Taller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¿Quién es el instructor?.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Discusión sobre programación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Como vamos a atacar el problema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Vamos a meter mano</a:t>
            </a:r>
            <a:endParaRPr lang="es-PR" sz="2400" dirty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Trabaje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MedirecPR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dos </a:t>
            </a:r>
            <a:r>
              <a:rPr lang="en-US" dirty="0" err="1" smtClean="0"/>
              <a:t>años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Trabaje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Microsoft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 </a:t>
            </a:r>
            <a:r>
              <a:rPr lang="en-US" dirty="0" err="1" smtClean="0"/>
              <a:t>seis</a:t>
            </a:r>
            <a:r>
              <a:rPr lang="en-US" dirty="0" smtClean="0"/>
              <a:t> </a:t>
            </a:r>
            <a:r>
              <a:rPr lang="en-US" dirty="0" err="1" smtClean="0"/>
              <a:t>años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http://geni.us</a:t>
            </a:r>
            <a:endParaRPr lang="en-US" dirty="0" smtClean="0"/>
          </a:p>
          <a:p>
            <a:r>
              <a:rPr lang="en-US" dirty="0" err="1" smtClean="0"/>
              <a:t>Mi</a:t>
            </a:r>
            <a:r>
              <a:rPr lang="en-US" dirty="0" smtClean="0"/>
              <a:t> primer website lo </a:t>
            </a:r>
            <a:r>
              <a:rPr lang="en-US" dirty="0" err="1" smtClean="0"/>
              <a:t>hice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13 </a:t>
            </a:r>
            <a:r>
              <a:rPr lang="en-US" dirty="0" err="1" smtClean="0"/>
              <a:t>en</a:t>
            </a:r>
            <a:r>
              <a:rPr lang="en-US" dirty="0" smtClean="0"/>
              <a:t> angelfire.com</a:t>
            </a:r>
          </a:p>
          <a:p>
            <a:pPr lvl="1"/>
            <a:r>
              <a:rPr lang="en-US" dirty="0" err="1" smtClean="0"/>
              <a:t>Tema</a:t>
            </a:r>
            <a:r>
              <a:rPr lang="en-US" dirty="0" smtClean="0"/>
              <a:t> era green lantern.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7228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¿Que es programación?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/>
          <a:lstStyle/>
          <a:p>
            <a:r>
              <a:rPr lang="es-PR" dirty="0" smtClean="0"/>
              <a:t>Es un conjunto de acciones para convertir una idea en una colección de instrucciones que están en la capacidad de un ordenador</a:t>
            </a:r>
          </a:p>
        </p:txBody>
      </p:sp>
    </p:spTree>
    <p:extLst>
      <p:ext uri="{BB962C8B-B14F-4D97-AF65-F5344CB8AC3E}">
        <p14:creationId xmlns:p14="http://schemas.microsoft.com/office/powerpoint/2010/main" val="6195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Checkers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Demostrar</a:t>
            </a:r>
            <a:r>
              <a:rPr lang="en-US" dirty="0" smtClean="0"/>
              <a:t> el campo de </a:t>
            </a:r>
            <a:r>
              <a:rPr lang="en-US" dirty="0" err="1" smtClean="0"/>
              <a:t>juego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Dibujar</a:t>
            </a:r>
            <a:r>
              <a:rPr lang="en-US" dirty="0" smtClean="0"/>
              <a:t> un </a:t>
            </a:r>
            <a:r>
              <a:rPr lang="en-US" dirty="0" err="1" smtClean="0"/>
              <a:t>rectangulo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Dibujar</a:t>
            </a:r>
            <a:r>
              <a:rPr lang="en-US" dirty="0" smtClean="0"/>
              <a:t> el </a:t>
            </a:r>
            <a:r>
              <a:rPr lang="en-US" dirty="0" err="1" smtClean="0"/>
              <a:t>tablero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Dibujando</a:t>
            </a:r>
            <a:r>
              <a:rPr lang="en-US" dirty="0" smtClean="0"/>
              <a:t> las </a:t>
            </a:r>
            <a:r>
              <a:rPr lang="en-US" dirty="0" err="1" smtClean="0"/>
              <a:t>piezas</a:t>
            </a:r>
            <a:endParaRPr lang="en-US" dirty="0" smtClean="0"/>
          </a:p>
          <a:p>
            <a:pPr lvl="1"/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Circulos</a:t>
            </a:r>
            <a:endParaRPr lang="en-US" dirty="0" smtClean="0"/>
          </a:p>
          <a:p>
            <a:pPr lvl="1"/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Colores</a:t>
            </a:r>
            <a:endParaRPr lang="en-US" dirty="0" smtClean="0"/>
          </a:p>
          <a:p>
            <a:pPr lvl="1"/>
            <a:r>
              <a:rPr lang="en-US" dirty="0" err="1" smtClean="0"/>
              <a:t>Poniendolos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van</a:t>
            </a:r>
          </a:p>
          <a:p>
            <a:r>
              <a:rPr lang="en-US" dirty="0" err="1" smtClean="0"/>
              <a:t>Selecionar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pieza</a:t>
            </a:r>
            <a:endParaRPr lang="en-US" dirty="0" smtClean="0"/>
          </a:p>
          <a:p>
            <a:r>
              <a:rPr lang="en-US" dirty="0" smtClean="0"/>
              <a:t>Mover la </a:t>
            </a:r>
            <a:r>
              <a:rPr lang="en-US" dirty="0" err="1" smtClean="0"/>
              <a:t>pieza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2953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Checkers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Anadir</a:t>
            </a:r>
            <a:r>
              <a:rPr lang="en-US" dirty="0" smtClean="0"/>
              <a:t> </a:t>
            </a:r>
            <a:r>
              <a:rPr lang="en-US" dirty="0" err="1" smtClean="0"/>
              <a:t>Turnos</a:t>
            </a:r>
            <a:r>
              <a:rPr lang="en-US" dirty="0" smtClean="0"/>
              <a:t> de </a:t>
            </a:r>
            <a:r>
              <a:rPr lang="en-US" dirty="0" err="1" smtClean="0"/>
              <a:t>Jugador</a:t>
            </a:r>
            <a:endParaRPr lang="en-US" dirty="0" smtClean="0"/>
          </a:p>
          <a:p>
            <a:r>
              <a:rPr lang="en-US" dirty="0" err="1" smtClean="0"/>
              <a:t>Comerse</a:t>
            </a:r>
            <a:r>
              <a:rPr lang="en-US" dirty="0" smtClean="0"/>
              <a:t> las </a:t>
            </a:r>
            <a:r>
              <a:rPr lang="en-US" dirty="0" err="1" smtClean="0"/>
              <a:t>piezas</a:t>
            </a:r>
            <a:endParaRPr lang="en-US" dirty="0" smtClean="0"/>
          </a:p>
          <a:p>
            <a:r>
              <a:rPr lang="en-US" dirty="0" err="1" smtClean="0"/>
              <a:t>Indicar</a:t>
            </a:r>
            <a:r>
              <a:rPr lang="en-US" dirty="0" smtClean="0"/>
              <a:t> </a:t>
            </a:r>
            <a:r>
              <a:rPr lang="en-US" dirty="0" err="1" smtClean="0"/>
              <a:t>quien</a:t>
            </a:r>
            <a:r>
              <a:rPr lang="en-US" dirty="0" smtClean="0"/>
              <a:t> </a:t>
            </a:r>
            <a:r>
              <a:rPr lang="en-US" dirty="0" err="1" smtClean="0"/>
              <a:t>gano</a:t>
            </a:r>
            <a:endParaRPr lang="en-US" dirty="0" smtClean="0"/>
          </a:p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Reinas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82660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 mas </a:t>
            </a:r>
            <a:r>
              <a:rPr lang="en-US" dirty="0" err="1" smtClean="0"/>
              <a:t>preambulos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Bienvenidos</a:t>
            </a:r>
            <a:r>
              <a:rPr lang="en-US" dirty="0" smtClean="0"/>
              <a:t> a jsfiddle.net</a:t>
            </a:r>
          </a:p>
          <a:p>
            <a:r>
              <a:rPr lang="en-US" dirty="0" err="1" smtClean="0"/>
              <a:t>Tenemos</a:t>
            </a:r>
            <a:r>
              <a:rPr lang="en-US" dirty="0" smtClean="0"/>
              <a:t> 4 </a:t>
            </a:r>
            <a:r>
              <a:rPr lang="en-US" dirty="0" err="1" smtClean="0"/>
              <a:t>ventanas</a:t>
            </a:r>
            <a:endParaRPr lang="en-US" dirty="0" smtClean="0"/>
          </a:p>
          <a:p>
            <a:pPr lvl="1"/>
            <a:r>
              <a:rPr lang="en-US" dirty="0" smtClean="0"/>
              <a:t>Html</a:t>
            </a:r>
          </a:p>
          <a:p>
            <a:pPr lvl="2"/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definimos</a:t>
            </a:r>
            <a:r>
              <a:rPr lang="en-US" dirty="0" smtClean="0"/>
              <a:t> lo que </a:t>
            </a:r>
            <a:r>
              <a:rPr lang="en-US" dirty="0" err="1" smtClean="0"/>
              <a:t>queremos</a:t>
            </a:r>
            <a:r>
              <a:rPr lang="en-US" dirty="0" smtClean="0"/>
              <a:t> que se </a:t>
            </a:r>
            <a:r>
              <a:rPr lang="en-US" dirty="0" err="1" smtClean="0"/>
              <a:t>vea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Css</a:t>
            </a:r>
            <a:endParaRPr lang="en-US" dirty="0" smtClean="0"/>
          </a:p>
          <a:p>
            <a:pPr lvl="2"/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para </a:t>
            </a:r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 la </a:t>
            </a:r>
            <a:r>
              <a:rPr lang="en-US" dirty="0" err="1" smtClean="0"/>
              <a:t>pagina</a:t>
            </a:r>
            <a:r>
              <a:rPr lang="en-US" dirty="0" smtClean="0"/>
              <a:t> (no lo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2"/>
            <a:r>
              <a:rPr lang="en-US" dirty="0" err="1" smtClean="0"/>
              <a:t>Lenguaje</a:t>
            </a:r>
            <a:r>
              <a:rPr lang="en-US" dirty="0" smtClean="0"/>
              <a:t> que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controlar</a:t>
            </a:r>
            <a:r>
              <a:rPr lang="en-US" dirty="0" smtClean="0"/>
              <a:t> la </a:t>
            </a:r>
            <a:r>
              <a:rPr lang="en-US" dirty="0" err="1" smtClean="0"/>
              <a:t>actividad</a:t>
            </a:r>
            <a:endParaRPr lang="en-US" dirty="0" smtClean="0"/>
          </a:p>
          <a:p>
            <a:pPr lvl="2"/>
            <a:r>
              <a:rPr lang="en-US" dirty="0" smtClean="0"/>
              <a:t>Lo mas que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hoy</a:t>
            </a:r>
          </a:p>
          <a:p>
            <a:pPr lvl="1"/>
            <a:r>
              <a:rPr lang="en-US" dirty="0" smtClean="0"/>
              <a:t>Result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637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Demostrar</a:t>
            </a:r>
            <a:r>
              <a:rPr lang="en-US" dirty="0"/>
              <a:t> el campo de </a:t>
            </a:r>
            <a:r>
              <a:rPr lang="en-US" dirty="0" err="1"/>
              <a:t>juego</a:t>
            </a:r>
            <a:r>
              <a:rPr lang="en-US" dirty="0"/>
              <a:t>.</a:t>
            </a:r>
            <a:br>
              <a:rPr lang="en-US" dirty="0"/>
            </a:b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lo que se llama un canvas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tecnologia</a:t>
            </a:r>
            <a:r>
              <a:rPr lang="en-US" dirty="0" smtClean="0"/>
              <a:t> HTML 5</a:t>
            </a:r>
          </a:p>
          <a:p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ice HTML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canvas id="</a:t>
            </a:r>
            <a:r>
              <a:rPr lang="en-US" dirty="0" err="1"/>
              <a:t>myCanvas</a:t>
            </a:r>
            <a:r>
              <a:rPr lang="en-US" dirty="0"/>
              <a:t>" width</a:t>
            </a:r>
            <a:r>
              <a:rPr lang="en-US" dirty="0" smtClean="0"/>
              <a:t>=“280" </a:t>
            </a:r>
            <a:r>
              <a:rPr lang="en-US" dirty="0"/>
              <a:t>height</a:t>
            </a:r>
            <a:r>
              <a:rPr lang="en-US" dirty="0" smtClean="0"/>
              <a:t>=“280" &gt;&lt;/</a:t>
            </a:r>
            <a:r>
              <a:rPr lang="en-US" dirty="0"/>
              <a:t>canvas&gt;</a:t>
            </a:r>
          </a:p>
          <a:p>
            <a:r>
              <a:rPr lang="en-US" dirty="0" err="1" smtClean="0"/>
              <a:t>Donde</a:t>
            </a:r>
            <a:r>
              <a:rPr lang="en-US" dirty="0" smtClean="0"/>
              <a:t> dice CSS</a:t>
            </a:r>
          </a:p>
          <a:p>
            <a:pPr lvl="1"/>
            <a:r>
              <a:rPr lang="es-PR" dirty="0" err="1" smtClean="0"/>
              <a:t>canvas</a:t>
            </a:r>
            <a:r>
              <a:rPr lang="es-PR" dirty="0" smtClean="0"/>
              <a:t> {</a:t>
            </a:r>
            <a:endParaRPr lang="es-PR" dirty="0"/>
          </a:p>
          <a:p>
            <a:pPr marL="457200" lvl="1" indent="0">
              <a:buNone/>
            </a:pPr>
            <a:r>
              <a:rPr lang="es-PR" dirty="0"/>
              <a:t>  border:1px </a:t>
            </a:r>
            <a:r>
              <a:rPr lang="es-PR" dirty="0" err="1"/>
              <a:t>solid</a:t>
            </a:r>
            <a:r>
              <a:rPr lang="es-PR" dirty="0"/>
              <a:t> #000000</a:t>
            </a:r>
          </a:p>
          <a:p>
            <a:pPr marL="457200" lvl="1" indent="0">
              <a:buNone/>
            </a:pPr>
            <a:r>
              <a:rPr lang="es-P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1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17480</TotalTime>
  <Words>1002</Words>
  <Application>Microsoft Office PowerPoint</Application>
  <PresentationFormat>On-screen Show (4:3)</PresentationFormat>
  <Paragraphs>239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Checkers en Javascript</vt:lpstr>
      <vt:lpstr>Donaciones </vt:lpstr>
      <vt:lpstr>Taller</vt:lpstr>
      <vt:lpstr>Bio</vt:lpstr>
      <vt:lpstr>¿Que es programación?</vt:lpstr>
      <vt:lpstr>Problemas que tenemos que resolver antes de tener Checkers</vt:lpstr>
      <vt:lpstr>Problemas que tenemos que resolver antes de tener Checkers</vt:lpstr>
      <vt:lpstr>Sin mas preambulos</vt:lpstr>
      <vt:lpstr>Demostrar el campo de juego. </vt:lpstr>
      <vt:lpstr>Problemas que tenemos que resolver antes de tener Checkers</vt:lpstr>
      <vt:lpstr>Poder Dibujar un rectangulo</vt:lpstr>
      <vt:lpstr>Problemas que tenemos que resolver antes de tener Checkers</vt:lpstr>
      <vt:lpstr>Para hacer el tablero necesitamos un loop</vt:lpstr>
      <vt:lpstr>Para hacer el tablero</vt:lpstr>
      <vt:lpstr>Problemas que tenemos que resolver antes de tener Checkers</vt:lpstr>
      <vt:lpstr>Poder Dibujar un circulo</vt:lpstr>
      <vt:lpstr>Problemas que tenemos que resolver antes de tener Checkers</vt:lpstr>
      <vt:lpstr>Para los colores dos propiedades</vt:lpstr>
      <vt:lpstr>Problemas que tenemos que resolver antes de tener Checkers</vt:lpstr>
      <vt:lpstr>Poner todas las piezas donde van.</vt:lpstr>
      <vt:lpstr>Problemas que tenemos que resolver antes de tener Checkers</vt:lpstr>
      <vt:lpstr>Tomar el Click</vt:lpstr>
      <vt:lpstr>Determinar el cuadrante</vt:lpstr>
      <vt:lpstr>Guardar estado del board</vt:lpstr>
      <vt:lpstr>Ver si hay una ficha</vt:lpstr>
      <vt:lpstr>Problemas que tenemos que resolver antes de tener Checkers</vt:lpstr>
      <vt:lpstr>Mover la pieza</vt:lpstr>
      <vt:lpstr>Ultimos detalles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134</cp:revision>
  <dcterms:created xsi:type="dcterms:W3CDTF">2013-01-06T20:57:13Z</dcterms:created>
  <dcterms:modified xsi:type="dcterms:W3CDTF">2016-02-28T19:21:51Z</dcterms:modified>
</cp:coreProperties>
</file>