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10" d="100"/>
          <a:sy n="110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7E5AC-ABD6-4B93-9E13-4A5728F7427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94DB2DA-96E5-4E6B-83FE-AD811E9E41A7}">
      <dgm:prSet phldrT="[Text]"/>
      <dgm:spPr/>
      <dgm:t>
        <a:bodyPr/>
        <a:lstStyle/>
        <a:p>
          <a:r>
            <a:rPr lang="es-PR" noProof="0" dirty="0" smtClean="0"/>
            <a:t>Uno pide la pagina</a:t>
          </a:r>
          <a:endParaRPr lang="es-PR" noProof="0" dirty="0"/>
        </a:p>
      </dgm:t>
    </dgm:pt>
    <dgm:pt modelId="{C4DB5C63-C41F-4565-914A-69F97E543726}" type="parTrans" cxnId="{B0CE6530-7C1E-4783-9E88-A8B9611270FC}">
      <dgm:prSet/>
      <dgm:spPr/>
      <dgm:t>
        <a:bodyPr/>
        <a:lstStyle/>
        <a:p>
          <a:endParaRPr lang="es-PR"/>
        </a:p>
      </dgm:t>
    </dgm:pt>
    <dgm:pt modelId="{B2667713-1113-4EBF-9A96-3063963FDBCC}" type="sibTrans" cxnId="{B0CE6530-7C1E-4783-9E88-A8B9611270FC}">
      <dgm:prSet/>
      <dgm:spPr/>
      <dgm:t>
        <a:bodyPr/>
        <a:lstStyle/>
        <a:p>
          <a:endParaRPr lang="es-PR"/>
        </a:p>
      </dgm:t>
    </dgm:pt>
    <dgm:pt modelId="{65908F11-4FE5-441B-A4A9-14AE93597A3E}">
      <dgm:prSet phldrT="[Text]"/>
      <dgm:spPr/>
      <dgm:t>
        <a:bodyPr/>
        <a:lstStyle/>
        <a:p>
          <a:r>
            <a:rPr lang="es-PR" noProof="0" dirty="0" smtClean="0"/>
            <a:t>Servidor nos da un archivo</a:t>
          </a:r>
          <a:endParaRPr lang="es-PR" noProof="0" dirty="0"/>
        </a:p>
      </dgm:t>
    </dgm:pt>
    <dgm:pt modelId="{F59319CE-2857-4A37-9656-C74542B2D28C}" type="parTrans" cxnId="{FD9D25B1-235E-4F2B-925C-200BFE34F629}">
      <dgm:prSet/>
      <dgm:spPr/>
      <dgm:t>
        <a:bodyPr/>
        <a:lstStyle/>
        <a:p>
          <a:endParaRPr lang="es-PR"/>
        </a:p>
      </dgm:t>
    </dgm:pt>
    <dgm:pt modelId="{2B9D77D5-FB5E-4138-8A4D-08AF0D5F4CCD}" type="sibTrans" cxnId="{FD9D25B1-235E-4F2B-925C-200BFE34F629}">
      <dgm:prSet/>
      <dgm:spPr/>
      <dgm:t>
        <a:bodyPr/>
        <a:lstStyle/>
        <a:p>
          <a:endParaRPr lang="es-PR"/>
        </a:p>
      </dgm:t>
    </dgm:pt>
    <dgm:pt modelId="{44F86EEF-02EE-488F-90F4-F78014A90820}">
      <dgm:prSet phldrT="[Text]"/>
      <dgm:spPr/>
      <dgm:t>
        <a:bodyPr/>
        <a:lstStyle/>
        <a:p>
          <a:r>
            <a:rPr lang="es-PR" noProof="0" dirty="0" smtClean="0"/>
            <a:t>Browser coge el </a:t>
          </a:r>
          <a:r>
            <a:rPr lang="es-PR" noProof="0" dirty="0" err="1" smtClean="0"/>
            <a:t>html</a:t>
          </a:r>
          <a:r>
            <a:rPr lang="es-PR" noProof="0" dirty="0" smtClean="0"/>
            <a:t> y no los da de forma visible.</a:t>
          </a:r>
          <a:endParaRPr lang="es-PR" noProof="0" dirty="0"/>
        </a:p>
      </dgm:t>
    </dgm:pt>
    <dgm:pt modelId="{5C80F02B-DDCF-4375-A6D8-8A63D67EA14D}" type="parTrans" cxnId="{16ABC569-2D04-4B18-BCE3-642D79913DA0}">
      <dgm:prSet/>
      <dgm:spPr/>
      <dgm:t>
        <a:bodyPr/>
        <a:lstStyle/>
        <a:p>
          <a:endParaRPr lang="es-PR"/>
        </a:p>
      </dgm:t>
    </dgm:pt>
    <dgm:pt modelId="{1237AF51-F1FF-4A8D-B44D-1B0A45A72FED}" type="sibTrans" cxnId="{16ABC569-2D04-4B18-BCE3-642D79913DA0}">
      <dgm:prSet/>
      <dgm:spPr/>
      <dgm:t>
        <a:bodyPr/>
        <a:lstStyle/>
        <a:p>
          <a:endParaRPr lang="es-PR"/>
        </a:p>
      </dgm:t>
    </dgm:pt>
    <dgm:pt modelId="{169A534E-BB70-4AD2-B5B4-0B4B6120FFA5}" type="pres">
      <dgm:prSet presAssocID="{C867E5AC-ABD6-4B93-9E13-4A5728F74277}" presName="Name0" presStyleCnt="0">
        <dgm:presLayoutVars>
          <dgm:dir/>
          <dgm:resizeHandles val="exact"/>
        </dgm:presLayoutVars>
      </dgm:prSet>
      <dgm:spPr/>
    </dgm:pt>
    <dgm:pt modelId="{35E47C13-A93B-46DA-AA70-0DEC3B0A9C07}" type="pres">
      <dgm:prSet presAssocID="{594DB2DA-96E5-4E6B-83FE-AD811E9E41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A42F6610-B195-49B8-9CC7-296CDDFC542E}" type="pres">
      <dgm:prSet presAssocID="{B2667713-1113-4EBF-9A96-3063963FDBCC}" presName="sibTrans" presStyleLbl="sibTrans2D1" presStyleIdx="0" presStyleCnt="2"/>
      <dgm:spPr/>
      <dgm:t>
        <a:bodyPr/>
        <a:lstStyle/>
        <a:p>
          <a:endParaRPr lang="es-PR"/>
        </a:p>
      </dgm:t>
    </dgm:pt>
    <dgm:pt modelId="{4570DB8B-3D72-4A3F-AE79-FC84999EE1B2}" type="pres">
      <dgm:prSet presAssocID="{B2667713-1113-4EBF-9A96-3063963FDBCC}" presName="connectorText" presStyleLbl="sibTrans2D1" presStyleIdx="0" presStyleCnt="2"/>
      <dgm:spPr/>
      <dgm:t>
        <a:bodyPr/>
        <a:lstStyle/>
        <a:p>
          <a:endParaRPr lang="es-PR"/>
        </a:p>
      </dgm:t>
    </dgm:pt>
    <dgm:pt modelId="{57CF1876-99DE-4C2B-8C4E-5F490507426A}" type="pres">
      <dgm:prSet presAssocID="{65908F11-4FE5-441B-A4A9-14AE93597A3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  <dgm:pt modelId="{DC1DB65F-03F4-49FA-8E60-49B56028A588}" type="pres">
      <dgm:prSet presAssocID="{2B9D77D5-FB5E-4138-8A4D-08AF0D5F4CCD}" presName="sibTrans" presStyleLbl="sibTrans2D1" presStyleIdx="1" presStyleCnt="2"/>
      <dgm:spPr/>
      <dgm:t>
        <a:bodyPr/>
        <a:lstStyle/>
        <a:p>
          <a:endParaRPr lang="es-PR"/>
        </a:p>
      </dgm:t>
    </dgm:pt>
    <dgm:pt modelId="{9C4BD73D-6541-4E7E-BF87-8A6C76441E51}" type="pres">
      <dgm:prSet presAssocID="{2B9D77D5-FB5E-4138-8A4D-08AF0D5F4CCD}" presName="connectorText" presStyleLbl="sibTrans2D1" presStyleIdx="1" presStyleCnt="2"/>
      <dgm:spPr/>
      <dgm:t>
        <a:bodyPr/>
        <a:lstStyle/>
        <a:p>
          <a:endParaRPr lang="es-PR"/>
        </a:p>
      </dgm:t>
    </dgm:pt>
    <dgm:pt modelId="{B3331251-0A72-43FB-9C87-5E004C64BAF6}" type="pres">
      <dgm:prSet presAssocID="{44F86EEF-02EE-488F-90F4-F78014A9082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R"/>
        </a:p>
      </dgm:t>
    </dgm:pt>
  </dgm:ptLst>
  <dgm:cxnLst>
    <dgm:cxn modelId="{B0CE6530-7C1E-4783-9E88-A8B9611270FC}" srcId="{C867E5AC-ABD6-4B93-9E13-4A5728F74277}" destId="{594DB2DA-96E5-4E6B-83FE-AD811E9E41A7}" srcOrd="0" destOrd="0" parTransId="{C4DB5C63-C41F-4565-914A-69F97E543726}" sibTransId="{B2667713-1113-4EBF-9A96-3063963FDBCC}"/>
    <dgm:cxn modelId="{16ABC569-2D04-4B18-BCE3-642D79913DA0}" srcId="{C867E5AC-ABD6-4B93-9E13-4A5728F74277}" destId="{44F86EEF-02EE-488F-90F4-F78014A90820}" srcOrd="2" destOrd="0" parTransId="{5C80F02B-DDCF-4375-A6D8-8A63D67EA14D}" sibTransId="{1237AF51-F1FF-4A8D-B44D-1B0A45A72FED}"/>
    <dgm:cxn modelId="{158E984B-09A5-4B02-917A-89AD37C01B4F}" type="presOf" srcId="{44F86EEF-02EE-488F-90F4-F78014A90820}" destId="{B3331251-0A72-43FB-9C87-5E004C64BAF6}" srcOrd="0" destOrd="0" presId="urn:microsoft.com/office/officeart/2005/8/layout/process1"/>
    <dgm:cxn modelId="{E1433E3C-FC2E-41BD-B9E7-0A5FD11F8AC8}" type="presOf" srcId="{B2667713-1113-4EBF-9A96-3063963FDBCC}" destId="{4570DB8B-3D72-4A3F-AE79-FC84999EE1B2}" srcOrd="1" destOrd="0" presId="urn:microsoft.com/office/officeart/2005/8/layout/process1"/>
    <dgm:cxn modelId="{727D8DD5-0787-4B18-9F3F-F181444163A6}" type="presOf" srcId="{C867E5AC-ABD6-4B93-9E13-4A5728F74277}" destId="{169A534E-BB70-4AD2-B5B4-0B4B6120FFA5}" srcOrd="0" destOrd="0" presId="urn:microsoft.com/office/officeart/2005/8/layout/process1"/>
    <dgm:cxn modelId="{FD9D25B1-235E-4F2B-925C-200BFE34F629}" srcId="{C867E5AC-ABD6-4B93-9E13-4A5728F74277}" destId="{65908F11-4FE5-441B-A4A9-14AE93597A3E}" srcOrd="1" destOrd="0" parTransId="{F59319CE-2857-4A37-9656-C74542B2D28C}" sibTransId="{2B9D77D5-FB5E-4138-8A4D-08AF0D5F4CCD}"/>
    <dgm:cxn modelId="{CAB20571-972D-4531-BB3C-726EB0198E78}" type="presOf" srcId="{2B9D77D5-FB5E-4138-8A4D-08AF0D5F4CCD}" destId="{9C4BD73D-6541-4E7E-BF87-8A6C76441E51}" srcOrd="1" destOrd="0" presId="urn:microsoft.com/office/officeart/2005/8/layout/process1"/>
    <dgm:cxn modelId="{0BF2F1D0-6CCA-4A1D-A589-BE6B8B2663F9}" type="presOf" srcId="{65908F11-4FE5-441B-A4A9-14AE93597A3E}" destId="{57CF1876-99DE-4C2B-8C4E-5F490507426A}" srcOrd="0" destOrd="0" presId="urn:microsoft.com/office/officeart/2005/8/layout/process1"/>
    <dgm:cxn modelId="{6AACF4A0-576D-4EAC-86E1-69EB0D7742A4}" type="presOf" srcId="{B2667713-1113-4EBF-9A96-3063963FDBCC}" destId="{A42F6610-B195-49B8-9CC7-296CDDFC542E}" srcOrd="0" destOrd="0" presId="urn:microsoft.com/office/officeart/2005/8/layout/process1"/>
    <dgm:cxn modelId="{1FF927DC-2634-4694-8C3D-DD6C46490F2D}" type="presOf" srcId="{2B9D77D5-FB5E-4138-8A4D-08AF0D5F4CCD}" destId="{DC1DB65F-03F4-49FA-8E60-49B56028A588}" srcOrd="0" destOrd="0" presId="urn:microsoft.com/office/officeart/2005/8/layout/process1"/>
    <dgm:cxn modelId="{C2F1FA82-B8ED-493B-83AA-1538E4631807}" type="presOf" srcId="{594DB2DA-96E5-4E6B-83FE-AD811E9E41A7}" destId="{35E47C13-A93B-46DA-AA70-0DEC3B0A9C07}" srcOrd="0" destOrd="0" presId="urn:microsoft.com/office/officeart/2005/8/layout/process1"/>
    <dgm:cxn modelId="{D734E02D-D641-442B-9DAD-F20BE8E06102}" type="presParOf" srcId="{169A534E-BB70-4AD2-B5B4-0B4B6120FFA5}" destId="{35E47C13-A93B-46DA-AA70-0DEC3B0A9C07}" srcOrd="0" destOrd="0" presId="urn:microsoft.com/office/officeart/2005/8/layout/process1"/>
    <dgm:cxn modelId="{87045365-256D-457A-BA2E-4F4034F02F50}" type="presParOf" srcId="{169A534E-BB70-4AD2-B5B4-0B4B6120FFA5}" destId="{A42F6610-B195-49B8-9CC7-296CDDFC542E}" srcOrd="1" destOrd="0" presId="urn:microsoft.com/office/officeart/2005/8/layout/process1"/>
    <dgm:cxn modelId="{9E34C28C-E226-435E-83AF-31F6EC4DEAB3}" type="presParOf" srcId="{A42F6610-B195-49B8-9CC7-296CDDFC542E}" destId="{4570DB8B-3D72-4A3F-AE79-FC84999EE1B2}" srcOrd="0" destOrd="0" presId="urn:microsoft.com/office/officeart/2005/8/layout/process1"/>
    <dgm:cxn modelId="{FA299371-6B7C-43FC-BC8C-00E3F91DCCE9}" type="presParOf" srcId="{169A534E-BB70-4AD2-B5B4-0B4B6120FFA5}" destId="{57CF1876-99DE-4C2B-8C4E-5F490507426A}" srcOrd="2" destOrd="0" presId="urn:microsoft.com/office/officeart/2005/8/layout/process1"/>
    <dgm:cxn modelId="{B612F60C-899E-4377-B8EE-FD0CBEB6FF12}" type="presParOf" srcId="{169A534E-BB70-4AD2-B5B4-0B4B6120FFA5}" destId="{DC1DB65F-03F4-49FA-8E60-49B56028A588}" srcOrd="3" destOrd="0" presId="urn:microsoft.com/office/officeart/2005/8/layout/process1"/>
    <dgm:cxn modelId="{1DB8DB83-B114-4BEB-98A0-93698008FEBF}" type="presParOf" srcId="{DC1DB65F-03F4-49FA-8E60-49B56028A588}" destId="{9C4BD73D-6541-4E7E-BF87-8A6C76441E51}" srcOrd="0" destOrd="0" presId="urn:microsoft.com/office/officeart/2005/8/layout/process1"/>
    <dgm:cxn modelId="{1E2E8BA2-56A3-4E32-B014-1644DA4088F3}" type="presParOf" srcId="{169A534E-BB70-4AD2-B5B4-0B4B6120FFA5}" destId="{B3331251-0A72-43FB-9C87-5E004C64BAF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47C13-A93B-46DA-AA70-0DEC3B0A9C07}">
      <dsp:nvSpPr>
        <dsp:cNvPr id="0" name=""/>
        <dsp:cNvSpPr/>
      </dsp:nvSpPr>
      <dsp:spPr>
        <a:xfrm>
          <a:off x="5357" y="13038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Uno pide la pagina</a:t>
          </a:r>
          <a:endParaRPr lang="es-PR" sz="1800" kern="1200" noProof="0" dirty="0"/>
        </a:p>
      </dsp:txBody>
      <dsp:txXfrm>
        <a:off x="48010" y="1346520"/>
        <a:ext cx="1516084" cy="1370958"/>
      </dsp:txXfrm>
    </dsp:sp>
    <dsp:sp modelId="{A42F6610-B195-49B8-9CC7-296CDDFC542E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400" kern="1200"/>
        </a:p>
      </dsp:txBody>
      <dsp:txXfrm>
        <a:off x="1766887" y="1912856"/>
        <a:ext cx="237646" cy="238286"/>
      </dsp:txXfrm>
    </dsp:sp>
    <dsp:sp modelId="{57CF1876-99DE-4C2B-8C4E-5F490507426A}">
      <dsp:nvSpPr>
        <dsp:cNvPr id="0" name=""/>
        <dsp:cNvSpPr/>
      </dsp:nvSpPr>
      <dsp:spPr>
        <a:xfrm>
          <a:off x="2247304" y="13038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Servidor nos da un archivo</a:t>
          </a:r>
          <a:endParaRPr lang="es-PR" sz="1800" kern="1200" noProof="0" dirty="0"/>
        </a:p>
      </dsp:txBody>
      <dsp:txXfrm>
        <a:off x="2289957" y="1346520"/>
        <a:ext cx="1516084" cy="1370958"/>
      </dsp:txXfrm>
    </dsp:sp>
    <dsp:sp modelId="{DC1DB65F-03F4-49FA-8E60-49B56028A588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R" sz="1400" kern="1200"/>
        </a:p>
      </dsp:txBody>
      <dsp:txXfrm>
        <a:off x="4008834" y="1912856"/>
        <a:ext cx="237646" cy="238286"/>
      </dsp:txXfrm>
    </dsp:sp>
    <dsp:sp modelId="{B3331251-0A72-43FB-9C87-5E004C64BAF6}">
      <dsp:nvSpPr>
        <dsp:cNvPr id="0" name=""/>
        <dsp:cNvSpPr/>
      </dsp:nvSpPr>
      <dsp:spPr>
        <a:xfrm>
          <a:off x="4489251" y="1303867"/>
          <a:ext cx="1601390" cy="1456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R" sz="1800" kern="1200" noProof="0" dirty="0" smtClean="0"/>
            <a:t>Browser coge el </a:t>
          </a:r>
          <a:r>
            <a:rPr lang="es-PR" sz="1800" kern="1200" noProof="0" dirty="0" err="1" smtClean="0"/>
            <a:t>html</a:t>
          </a:r>
          <a:r>
            <a:rPr lang="es-PR" sz="1800" kern="1200" noProof="0" dirty="0" smtClean="0"/>
            <a:t> y no los da de forma visible.</a:t>
          </a:r>
          <a:endParaRPr lang="es-PR" sz="1800" kern="1200" noProof="0" dirty="0"/>
        </a:p>
      </dsp:txBody>
      <dsp:txXfrm>
        <a:off x="4531904" y="1346520"/>
        <a:ext cx="1516084" cy="137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2/10/2016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tag_sup.asp" TargetMode="External"/><Relationship Id="rId3" Type="http://schemas.openxmlformats.org/officeDocument/2006/relationships/hyperlink" Target="http://www.w3schools.com/tags/tag_em.asp" TargetMode="External"/><Relationship Id="rId7" Type="http://schemas.openxmlformats.org/officeDocument/2006/relationships/hyperlink" Target="http://www.w3schools.com/tags/tag_sub.asp" TargetMode="External"/><Relationship Id="rId2" Type="http://schemas.openxmlformats.org/officeDocument/2006/relationships/hyperlink" Target="http://www.w3schools.com/tags/tag_b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strong.asp" TargetMode="External"/><Relationship Id="rId11" Type="http://schemas.openxmlformats.org/officeDocument/2006/relationships/hyperlink" Target="http://www.w3schools.com/tags/tag_mark.asp" TargetMode="External"/><Relationship Id="rId5" Type="http://schemas.openxmlformats.org/officeDocument/2006/relationships/hyperlink" Target="http://www.w3schools.com/tags/tag_small.asp" TargetMode="External"/><Relationship Id="rId10" Type="http://schemas.openxmlformats.org/officeDocument/2006/relationships/hyperlink" Target="http://www.w3schools.com/tags/tag_del.asp" TargetMode="External"/><Relationship Id="rId4" Type="http://schemas.openxmlformats.org/officeDocument/2006/relationships/hyperlink" Target="http://www.w3schools.com/tags/tag_i.asp" TargetMode="External"/><Relationship Id="rId9" Type="http://schemas.openxmlformats.org/officeDocument/2006/relationships/hyperlink" Target="http://www.w3schools.com/tags/tag_ins.as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editors.asp" TargetMode="External"/><Relationship Id="rId2" Type="http://schemas.openxmlformats.org/officeDocument/2006/relationships/hyperlink" Target="http://www.w3schools.com/html/html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learn/we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orio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web-server-for-chrome/ofhbbkphhbklhfoeikjpcbhemlocgigb?hl=en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dirty="0" smtClean="0"/>
              <a:t>HTML </a:t>
            </a:r>
            <a:r>
              <a:rPr lang="es-PR" dirty="0" smtClean="0"/>
              <a:t>y CSS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: Alfredo Alvarez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¿Que es la web?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Es un Sistema que nos permite acceder documentos de HTML mediante el uso de direcciones y enlaces.</a:t>
            </a:r>
          </a:p>
          <a:p>
            <a:r>
              <a:rPr lang="es-PR" dirty="0" smtClean="0"/>
              <a:t>HTML =&gt; </a:t>
            </a:r>
            <a:r>
              <a:rPr lang="es-PR" dirty="0" err="1" smtClean="0"/>
              <a:t>hyper</a:t>
            </a:r>
            <a:r>
              <a:rPr lang="es-PR" dirty="0" smtClean="0"/>
              <a:t> </a:t>
            </a:r>
            <a:r>
              <a:rPr lang="es-PR" dirty="0" err="1" smtClean="0"/>
              <a:t>text</a:t>
            </a:r>
            <a:r>
              <a:rPr lang="es-PR" dirty="0" smtClean="0"/>
              <a:t> </a:t>
            </a:r>
            <a:r>
              <a:rPr lang="es-PR" dirty="0" err="1" smtClean="0"/>
              <a:t>markup</a:t>
            </a:r>
            <a:r>
              <a:rPr lang="es-PR" dirty="0" smtClean="0"/>
              <a:t> </a:t>
            </a:r>
            <a:r>
              <a:rPr lang="es-PR" dirty="0" err="1" smtClean="0"/>
              <a:t>language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3889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3735546"/>
              </p:ext>
            </p:extLst>
          </p:nvPr>
        </p:nvGraphicFramePr>
        <p:xfrm>
          <a:off x="1219200" y="1295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0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Hola</a:t>
            </a:r>
            <a:r>
              <a:rPr lang="en-US" dirty="0" smtClean="0"/>
              <a:t> </a:t>
            </a:r>
            <a:r>
              <a:rPr lang="en-US" dirty="0" err="1" smtClean="0"/>
              <a:t>Mundo</a:t>
            </a:r>
            <a:r>
              <a:rPr lang="en-US" dirty="0" smtClean="0"/>
              <a:t>! 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sz="2400" dirty="0" smtClean="0"/>
              <a:t>Pagina mas sencilla que podemos hacer</a:t>
            </a:r>
          </a:p>
          <a:p>
            <a:r>
              <a:rPr lang="en-US" sz="3200" dirty="0"/>
              <a:t>&lt;!DOCTYPE html&gt;</a:t>
            </a:r>
            <a:br>
              <a:rPr lang="en-US" sz="3200" dirty="0"/>
            </a:br>
            <a:r>
              <a:rPr lang="en-US" sz="3200" dirty="0"/>
              <a:t>&lt;html&gt;</a:t>
            </a:r>
            <a:br>
              <a:rPr lang="en-US" sz="3200" dirty="0"/>
            </a:br>
            <a:r>
              <a:rPr lang="en-US" sz="3200" dirty="0"/>
              <a:t>&lt;body&gt;</a:t>
            </a:r>
            <a:br>
              <a:rPr lang="en-US" sz="3200" dirty="0"/>
            </a:br>
            <a:r>
              <a:rPr lang="en-US" sz="3200" dirty="0" err="1" smtClean="0"/>
              <a:t>Hola</a:t>
            </a:r>
            <a:r>
              <a:rPr lang="en-US" sz="3200" dirty="0" smtClean="0"/>
              <a:t> </a:t>
            </a:r>
            <a:r>
              <a:rPr lang="en-US" sz="3200" dirty="0" err="1" smtClean="0"/>
              <a:t>Mundo</a:t>
            </a:r>
            <a:r>
              <a:rPr lang="en-US" sz="3200" dirty="0" smtClean="0"/>
              <a:t> !!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&lt;/body&gt;</a:t>
            </a:r>
            <a:br>
              <a:rPr lang="en-US" sz="3200" dirty="0"/>
            </a:br>
            <a:r>
              <a:rPr lang="en-US" sz="3200" dirty="0"/>
              <a:t>&lt;/html&gt;</a:t>
            </a:r>
            <a:endParaRPr lang="es-PR" sz="3200" dirty="0"/>
          </a:p>
        </p:txBody>
      </p:sp>
    </p:spTree>
    <p:extLst>
      <p:ext uri="{BB962C8B-B14F-4D97-AF65-F5344CB8AC3E}">
        <p14:creationId xmlns:p14="http://schemas.microsoft.com/office/powerpoint/2010/main" val="10054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¿Que son estas piezas?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Nos dice que el documento es HTML - &lt;!DOCTYPE </a:t>
            </a:r>
            <a:r>
              <a:rPr lang="es-PR" dirty="0" err="1" smtClean="0"/>
              <a:t>html</a:t>
            </a:r>
            <a:r>
              <a:rPr lang="es-PR" dirty="0" smtClean="0"/>
              <a:t>&gt;</a:t>
            </a:r>
          </a:p>
          <a:p>
            <a:r>
              <a:rPr lang="es-PR" dirty="0" smtClean="0"/>
              <a:t>&lt;</a:t>
            </a:r>
            <a:r>
              <a:rPr lang="es-PR" dirty="0" err="1" smtClean="0"/>
              <a:t>html</a:t>
            </a:r>
            <a:r>
              <a:rPr lang="es-PR" dirty="0" smtClean="0"/>
              <a:t>&gt; es nuestro primer elemento.</a:t>
            </a:r>
          </a:p>
          <a:p>
            <a:r>
              <a:rPr lang="es-PR" dirty="0" smtClean="0"/>
              <a:t>Los elementos son lo que le indican al browser que hacer.</a:t>
            </a:r>
          </a:p>
          <a:p>
            <a:r>
              <a:rPr lang="es-PR" dirty="0" smtClean="0"/>
              <a:t>&lt;</a:t>
            </a:r>
            <a:r>
              <a:rPr lang="es-PR" dirty="0" err="1" smtClean="0"/>
              <a:t>body</a:t>
            </a:r>
            <a:r>
              <a:rPr lang="es-PR" dirty="0" smtClean="0"/>
              <a:t>&gt; Dice que lo que esta debajo del debe salir en la pagina.</a:t>
            </a:r>
          </a:p>
          <a:p>
            <a:r>
              <a:rPr lang="es-PR" dirty="0" smtClean="0"/>
              <a:t>Importante los elementos siempre hay que cerrarlos.&lt;/</a:t>
            </a:r>
            <a:r>
              <a:rPr lang="es-PR" dirty="0" err="1" smtClean="0"/>
              <a:t>body</a:t>
            </a:r>
            <a:r>
              <a:rPr lang="es-PR" dirty="0" smtClean="0"/>
              <a:t>&gt;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3006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Comentarios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smtClean="0"/>
              <a:t>HTML, son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&lt;!-- Soy un comentario por lo tanto me vez en el código pero no en el browser--&gt; </a:t>
            </a:r>
          </a:p>
          <a:p>
            <a:r>
              <a:rPr lang="es-PR" dirty="0" smtClean="0"/>
              <a:t>Los vamos a usar para hacer notas en el código.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760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¿Como hacemos un enlace 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Para hacer enlaces usamos el elemento &lt;a</a:t>
            </a:r>
          </a:p>
          <a:p>
            <a:r>
              <a:rPr lang="es-PR" dirty="0" smtClean="0"/>
              <a:t>Vamos a añadirle a la pagina anterior debajo de Hola Mundo!</a:t>
            </a:r>
          </a:p>
          <a:p>
            <a:pPr lvl="1"/>
            <a:r>
              <a:rPr lang="es-PR" dirty="0" smtClean="0"/>
              <a:t>&lt;a &gt;Mi primer enlace&lt;/a&gt;</a:t>
            </a:r>
          </a:p>
          <a:p>
            <a:r>
              <a:rPr lang="es-PR" dirty="0" smtClean="0"/>
              <a:t>No hace mucho ahora mismo</a:t>
            </a:r>
          </a:p>
          <a:p>
            <a:r>
              <a:rPr lang="es-PR" dirty="0" smtClean="0"/>
              <a:t>Nos falta añadir el atributo </a:t>
            </a:r>
            <a:r>
              <a:rPr lang="es-PR" dirty="0" err="1" smtClean="0"/>
              <a:t>href</a:t>
            </a:r>
            <a:r>
              <a:rPr lang="es-PR" dirty="0" smtClean="0"/>
              <a:t> (</a:t>
            </a:r>
            <a:r>
              <a:rPr lang="es-PR" dirty="0" err="1" smtClean="0"/>
              <a:t>hypertext</a:t>
            </a:r>
            <a:r>
              <a:rPr lang="es-PR" dirty="0" smtClean="0"/>
              <a:t> </a:t>
            </a:r>
            <a:r>
              <a:rPr lang="es-PR" dirty="0" err="1" smtClean="0"/>
              <a:t>reference</a:t>
            </a:r>
            <a:r>
              <a:rPr lang="es-PR" dirty="0" smtClean="0"/>
              <a:t>)</a:t>
            </a:r>
          </a:p>
          <a:p>
            <a:r>
              <a:rPr lang="es-PR" dirty="0" smtClean="0"/>
              <a:t>&lt;a </a:t>
            </a:r>
            <a:r>
              <a:rPr lang="es-PR" dirty="0" err="1" smtClean="0"/>
              <a:t>href</a:t>
            </a:r>
            <a:r>
              <a:rPr lang="es-PR" dirty="0" smtClean="0"/>
              <a:t>=“segundapagina.html”&gt; Mi primer Enlace &lt;/a&gt;</a:t>
            </a:r>
          </a:p>
          <a:p>
            <a:r>
              <a:rPr lang="es-PR" dirty="0" smtClean="0"/>
              <a:t>Los atributos siempre van dentro del elemento.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03469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Repasar</a:t>
            </a:r>
            <a:r>
              <a:rPr lang="en-US" dirty="0" smtClean="0"/>
              <a:t> el </a:t>
            </a:r>
            <a:r>
              <a:rPr lang="en-US" dirty="0" err="1" smtClean="0"/>
              <a:t>formato</a:t>
            </a:r>
            <a:r>
              <a:rPr lang="en-US" dirty="0" smtClean="0"/>
              <a:t> de </a:t>
            </a:r>
            <a:r>
              <a:rPr lang="en-US" dirty="0" err="1" smtClean="0"/>
              <a:t>los</a:t>
            </a:r>
            <a:r>
              <a:rPr lang="en-US" dirty="0" smtClean="0"/>
              <a:t> “tags”(</a:t>
            </a:r>
            <a:r>
              <a:rPr lang="en-US" dirty="0" err="1" smtClean="0"/>
              <a:t>elementos</a:t>
            </a:r>
            <a:r>
              <a:rPr lang="en-US" dirty="0" smtClean="0"/>
              <a:t>)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&lt;</a:t>
            </a:r>
            <a:r>
              <a:rPr lang="es-PR" dirty="0" err="1" smtClean="0"/>
              <a:t>nombreDelElemento</a:t>
            </a:r>
            <a:r>
              <a:rPr lang="es-PR" dirty="0" smtClean="0"/>
              <a:t>  attributo1=“</a:t>
            </a:r>
            <a:r>
              <a:rPr lang="es-PR" dirty="0" err="1" smtClean="0"/>
              <a:t>valoratributo</a:t>
            </a:r>
            <a:r>
              <a:rPr lang="es-PR" dirty="0" smtClean="0"/>
              <a:t>” attributo2=“valoratributo2”&gt; Contenido&lt;/</a:t>
            </a:r>
            <a:r>
              <a:rPr lang="es-PR" dirty="0" err="1" smtClean="0"/>
              <a:t>nombreDelElemento</a:t>
            </a:r>
            <a:r>
              <a:rPr lang="es-PR" dirty="0" smtClean="0"/>
              <a:t>&gt;</a:t>
            </a:r>
          </a:p>
          <a:p>
            <a:endParaRPr lang="es-PR" dirty="0" smtClean="0"/>
          </a:p>
          <a:p>
            <a:r>
              <a:rPr lang="es-PR" dirty="0" smtClean="0"/>
              <a:t>Todos los elementos siguen un formato parecido. 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38515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Elementos que le aplican al texto.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629401" cy="4240210"/>
          </a:xfrm>
        </p:spPr>
        <p:txBody>
          <a:bodyPr/>
          <a:lstStyle/>
          <a:p>
            <a:r>
              <a:rPr lang="es-PR" dirty="0" smtClean="0"/>
              <a:t>Párrafo </a:t>
            </a:r>
          </a:p>
          <a:p>
            <a:pPr lvl="1"/>
            <a:r>
              <a:rPr lang="es-PR" dirty="0" smtClean="0"/>
              <a:t>El elemento es &lt;p&gt;&lt;/p&gt; te va a delinear los </a:t>
            </a:r>
            <a:r>
              <a:rPr lang="es-PR" dirty="0" err="1" smtClean="0"/>
              <a:t>parrafos</a:t>
            </a:r>
            <a:r>
              <a:rPr lang="es-PR" dirty="0" smtClean="0"/>
              <a:t> en la pagina.</a:t>
            </a:r>
          </a:p>
          <a:p>
            <a:r>
              <a:rPr lang="es-PR" dirty="0" err="1" smtClean="0"/>
              <a:t>Headers</a:t>
            </a:r>
            <a:r>
              <a:rPr lang="es-PR" dirty="0" smtClean="0"/>
              <a:t> </a:t>
            </a:r>
          </a:p>
          <a:p>
            <a:pPr lvl="1"/>
            <a:r>
              <a:rPr lang="es-PR" dirty="0" smtClean="0"/>
              <a:t>Empiezan en h1 siguen cambiando en tamaño mientras sigues agrandando el numero.</a:t>
            </a:r>
          </a:p>
          <a:p>
            <a:pPr lvl="2"/>
            <a:r>
              <a:rPr lang="es-PR" dirty="0" smtClean="0"/>
              <a:t>&lt;h1&gt; Hola &lt;/h1&gt; - Mas grande</a:t>
            </a:r>
          </a:p>
          <a:p>
            <a:pPr lvl="2"/>
            <a:r>
              <a:rPr lang="es-PR" dirty="0" smtClean="0"/>
              <a:t>&lt;h2&gt; Que hay? &lt;/h2&gt; Mas pequeño</a:t>
            </a:r>
          </a:p>
          <a:p>
            <a:pPr lvl="2"/>
            <a:r>
              <a:rPr lang="es-PR" dirty="0" smtClean="0"/>
              <a:t>&lt;h3&gt; No mucho &lt;/h3&gt; Aun mas diminuto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7312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Elementos para dar énfasis al texto</a:t>
            </a:r>
            <a:endParaRPr lang="es-P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142709"/>
              </p:ext>
            </p:extLst>
          </p:nvPr>
        </p:nvGraphicFramePr>
        <p:xfrm>
          <a:off x="593660" y="2133600"/>
          <a:ext cx="6348412" cy="4033260"/>
        </p:xfrm>
        <a:graphic>
          <a:graphicData uri="http://schemas.openxmlformats.org/drawingml/2006/table">
            <a:tbl>
              <a:tblPr/>
              <a:tblGrid>
                <a:gridCol w="3174206"/>
                <a:gridCol w="3174206"/>
              </a:tblGrid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dirty="0">
                          <a:effectLst/>
                          <a:hlinkClick r:id="rId2"/>
                        </a:rPr>
                        <a:t>&lt;b&gt;</a:t>
                      </a:r>
                      <a:endParaRPr lang="es-PR" sz="180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Hace el efecto</a:t>
                      </a:r>
                      <a:r>
                        <a:rPr lang="es-PR" sz="1800" baseline="0" noProof="0" dirty="0" smtClean="0">
                          <a:effectLst/>
                        </a:rPr>
                        <a:t> de </a:t>
                      </a:r>
                      <a:r>
                        <a:rPr lang="es-PR" sz="1800" baseline="0" noProof="0" dirty="0" err="1" smtClean="0">
                          <a:effectLst/>
                        </a:rPr>
                        <a:t>bold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3"/>
                        </a:rPr>
                        <a:t>&lt;em&gt;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Se usa para dar énfasis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4"/>
                        </a:rPr>
                        <a:t>&lt;i&gt;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err="1" smtClean="0">
                          <a:effectLst/>
                        </a:rPr>
                        <a:t>Italics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5"/>
                        </a:rPr>
                        <a:t>&lt;small&gt;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Reduce el tamaño de</a:t>
                      </a:r>
                      <a:r>
                        <a:rPr lang="es-PR" sz="1800" baseline="0" noProof="0" dirty="0" smtClean="0">
                          <a:effectLst/>
                        </a:rPr>
                        <a:t> las letras.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6"/>
                        </a:rPr>
                        <a:t>&lt;strong&gt;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Parecido a </a:t>
                      </a:r>
                      <a:r>
                        <a:rPr lang="es-PR" sz="1800" noProof="0" dirty="0" err="1" smtClean="0">
                          <a:effectLst/>
                        </a:rPr>
                        <a:t>bold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7"/>
                        </a:rPr>
                        <a:t>&lt;sub&gt;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Hace un </a:t>
                      </a:r>
                      <a:r>
                        <a:rPr lang="es-PR" sz="1800" noProof="0" dirty="0" smtClean="0">
                          <a:effectLst/>
                        </a:rPr>
                        <a:t>subscrito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8"/>
                        </a:rPr>
                        <a:t>&lt;sup&gt;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Hace un </a:t>
                      </a:r>
                      <a:r>
                        <a:rPr lang="es-PR" sz="1800" noProof="0" dirty="0" err="1" smtClean="0">
                          <a:effectLst/>
                        </a:rPr>
                        <a:t>superscrito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9"/>
                        </a:rPr>
                        <a:t>&lt;ins&gt;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Texto</a:t>
                      </a:r>
                      <a:r>
                        <a:rPr lang="es-PR" sz="1800" baseline="0" noProof="0" dirty="0" smtClean="0">
                          <a:effectLst/>
                        </a:rPr>
                        <a:t> que fue insertado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10"/>
                        </a:rPr>
                        <a:t>&lt;del&gt;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Texto que fue eliminado 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</a:tr>
              <a:tr h="207598"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>
                          <a:effectLst/>
                          <a:hlinkClick r:id="rId11"/>
                        </a:rPr>
                        <a:t>&lt;mark&gt;</a:t>
                      </a:r>
                      <a:endParaRPr lang="es-PR" sz="180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PR" sz="1800" noProof="0" dirty="0" smtClean="0">
                          <a:effectLst/>
                        </a:rPr>
                        <a:t>Básicamente como</a:t>
                      </a:r>
                      <a:r>
                        <a:rPr lang="es-PR" sz="1800" baseline="0" noProof="0" dirty="0" smtClean="0">
                          <a:effectLst/>
                        </a:rPr>
                        <a:t> </a:t>
                      </a:r>
                      <a:r>
                        <a:rPr lang="es-PR" sz="1800" baseline="0" noProof="0" dirty="0" err="1" smtClean="0">
                          <a:effectLst/>
                        </a:rPr>
                        <a:t>highlighted</a:t>
                      </a:r>
                      <a:r>
                        <a:rPr lang="es-PR" sz="1800" baseline="0" noProof="0" dirty="0" smtClean="0">
                          <a:effectLst/>
                        </a:rPr>
                        <a:t>.</a:t>
                      </a:r>
                      <a:endParaRPr lang="es-PR" sz="1800" noProof="0" dirty="0">
                        <a:effectLst/>
                      </a:endParaRPr>
                    </a:p>
                  </a:txBody>
                  <a:tcPr marL="37071" marR="37071" marT="37071" marB="3707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66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span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&lt;span&gt;&lt;/span&gt;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ahora</a:t>
            </a:r>
            <a:r>
              <a:rPr lang="en-US" dirty="0" smtClean="0"/>
              <a:t> no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hacer</a:t>
            </a:r>
            <a:r>
              <a:rPr lang="en-US" dirty="0" smtClean="0"/>
              <a:t> nada </a:t>
            </a:r>
            <a:r>
              <a:rPr lang="en-US" dirty="0" err="1" smtClean="0"/>
              <a:t>cuando</a:t>
            </a:r>
            <a:r>
              <a:rPr lang="en-US" dirty="0" smtClean="0"/>
              <a:t> </a:t>
            </a:r>
            <a:r>
              <a:rPr lang="en-US" dirty="0" err="1" smtClean="0"/>
              <a:t>empezemos</a:t>
            </a:r>
            <a:r>
              <a:rPr lang="en-US" dirty="0" smtClean="0"/>
              <a:t> a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proxima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lo </a:t>
            </a:r>
            <a:r>
              <a:rPr lang="en-US" dirty="0" err="1" smtClean="0"/>
              <a:t>usaremos</a:t>
            </a:r>
            <a:r>
              <a:rPr lang="en-US" dirty="0" smtClean="0"/>
              <a:t> para </a:t>
            </a:r>
            <a:r>
              <a:rPr lang="en-US" dirty="0" err="1" smtClean="0"/>
              <a:t>agrupar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que </a:t>
            </a:r>
            <a:r>
              <a:rPr lang="en-US" dirty="0" err="1" smtClean="0"/>
              <a:t>queremos</a:t>
            </a:r>
            <a:r>
              <a:rPr lang="en-US" dirty="0" smtClean="0"/>
              <a:t> que se </a:t>
            </a:r>
            <a:r>
              <a:rPr lang="en-US" dirty="0" err="1" smtClean="0"/>
              <a:t>vea</a:t>
            </a:r>
            <a:r>
              <a:rPr lang="en-US" dirty="0" smtClean="0"/>
              <a:t> de la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r>
              <a:rPr lang="en-US" dirty="0" smtClean="0"/>
              <a:t>.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22830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R" dirty="0" smtClean="0"/>
              <a:t>Leer</a:t>
            </a:r>
          </a:p>
          <a:p>
            <a:pPr lvl="1"/>
            <a:r>
              <a:rPr lang="es-PR" dirty="0" smtClean="0">
                <a:hlinkClick r:id="rId2"/>
              </a:rPr>
              <a:t>http://www.w3schools.com/html/html_intro.asp</a:t>
            </a:r>
            <a:endParaRPr lang="es-PR" dirty="0" smtClean="0"/>
          </a:p>
          <a:p>
            <a:pPr lvl="1"/>
            <a:r>
              <a:rPr lang="es-PR" dirty="0" smtClean="0">
                <a:hlinkClick r:id="rId3"/>
              </a:rPr>
              <a:t>http://www.w3schools.com/html/html_editors.asp</a:t>
            </a:r>
            <a:endParaRPr lang="es-PR" dirty="0" smtClean="0"/>
          </a:p>
          <a:p>
            <a:r>
              <a:rPr lang="es-PR" dirty="0" smtClean="0"/>
              <a:t>Para hacer</a:t>
            </a:r>
          </a:p>
          <a:p>
            <a:pPr lvl="1"/>
            <a:r>
              <a:rPr lang="es-PR" dirty="0" smtClean="0">
                <a:hlinkClick r:id="rId4"/>
              </a:rPr>
              <a:t>https://www.codecademy.com/learn/web</a:t>
            </a:r>
            <a:endParaRPr lang="es-PR" dirty="0" smtClean="0"/>
          </a:p>
          <a:p>
            <a:pPr lvl="2"/>
            <a:r>
              <a:rPr lang="es-PR" dirty="0" err="1" smtClean="0"/>
              <a:t>Lesson:HTML</a:t>
            </a:r>
            <a:r>
              <a:rPr lang="es-PR" dirty="0" smtClean="0"/>
              <a:t> BASICS</a:t>
            </a:r>
          </a:p>
          <a:p>
            <a:pPr lvl="1"/>
            <a:r>
              <a:rPr lang="es-PR" dirty="0" smtClean="0"/>
              <a:t>Usando solo lo que aprendieron hoy creen una pagina con su nombre y dos párrafos de biografía. Utilicen enlaces para una pagina de su pueblo cuando lo mencionen. La segunda pagina puede ser solo el nombre del pueblo.</a:t>
            </a:r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¿Quién es el instructor?.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Objetivos del curso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Materiales y metodología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Herramientas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¿Que es la web?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Hola Mundo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Partes de una pagina.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PR" sz="2400" dirty="0" smtClean="0"/>
              <a:t>Primeros Elementos</a:t>
            </a: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5 años en Microsoft </a:t>
            </a:r>
            <a:r>
              <a:rPr lang="es-PR" dirty="0"/>
              <a:t>SDE(4 </a:t>
            </a:r>
            <a:r>
              <a:rPr lang="es-PR" dirty="0" smtClean="0"/>
              <a:t>años), SDET </a:t>
            </a:r>
            <a:r>
              <a:rPr lang="es-PR" dirty="0"/>
              <a:t>Lead(1.5 años )</a:t>
            </a:r>
            <a:endParaRPr lang="es-PR" dirty="0" smtClean="0"/>
          </a:p>
          <a:p>
            <a:r>
              <a:rPr lang="es-PR" dirty="0" smtClean="0"/>
              <a:t>2 años en un “</a:t>
            </a:r>
            <a:r>
              <a:rPr lang="es-PR" dirty="0" err="1" smtClean="0"/>
              <a:t>startup</a:t>
            </a:r>
            <a:r>
              <a:rPr lang="es-PR" dirty="0" smtClean="0"/>
              <a:t>” medico(EMR)</a:t>
            </a:r>
          </a:p>
          <a:p>
            <a:r>
              <a:rPr lang="es-PR" dirty="0" smtClean="0"/>
              <a:t>Trabaja en </a:t>
            </a:r>
            <a:r>
              <a:rPr lang="es-PR" dirty="0" smtClean="0">
                <a:hlinkClick r:id="rId2"/>
              </a:rPr>
              <a:t>www.georiot.com</a:t>
            </a:r>
            <a:r>
              <a:rPr lang="es-PR" dirty="0" smtClean="0"/>
              <a:t> (3 años)</a:t>
            </a:r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R" dirty="0" smtClean="0"/>
              <a:t>Adquirir conocimiento básico de como crear paginas de internet</a:t>
            </a:r>
          </a:p>
          <a:p>
            <a:pPr lvl="0"/>
            <a:r>
              <a:rPr lang="es-PR" dirty="0" smtClean="0"/>
              <a:t>Obtener ejemplos que se puedan reusar</a:t>
            </a:r>
          </a:p>
          <a:p>
            <a:pPr lvl="0"/>
            <a:r>
              <a:rPr lang="es-PR" dirty="0" smtClean="0"/>
              <a:t>Aprender a cambiar el estilo visual utilizando CSS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6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 smtClean="0">
                <a:hlinkClick r:id="rId2"/>
              </a:rPr>
              <a:t>http://www.w3schools.com/</a:t>
            </a:r>
            <a:endParaRPr lang="es-PR" u="sng" dirty="0" smtClean="0"/>
          </a:p>
          <a:p>
            <a:r>
              <a:rPr lang="es-PR" dirty="0" smtClean="0"/>
              <a:t>Ejercicios</a:t>
            </a:r>
          </a:p>
          <a:p>
            <a:pPr lvl="1"/>
            <a:r>
              <a:rPr lang="es-PR" dirty="0" smtClean="0">
                <a:hlinkClick r:id="rId3"/>
              </a:rPr>
              <a:t>https</a:t>
            </a:r>
            <a:r>
              <a:rPr lang="es-PR" dirty="0">
                <a:hlinkClick r:id="rId3"/>
              </a:rPr>
              <a:t>://</a:t>
            </a:r>
            <a:r>
              <a:rPr lang="es-PR" dirty="0" smtClean="0">
                <a:hlinkClick r:id="rId3"/>
              </a:rPr>
              <a:t>www.codecademy.com/learn/web</a:t>
            </a:r>
            <a:endParaRPr lang="es-PR" dirty="0" smtClean="0"/>
          </a:p>
          <a:p>
            <a:pPr lvl="1"/>
            <a:endParaRPr lang="es-PR" dirty="0" smtClean="0"/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smtClean="0">
                <a:hlinkClick r:id="rId2"/>
              </a:rPr>
              <a:t>https://code.visualstudio.com/</a:t>
            </a:r>
            <a:endParaRPr lang="es-PR" dirty="0" smtClean="0"/>
          </a:p>
          <a:p>
            <a:r>
              <a:rPr lang="es-PR" dirty="0" smtClean="0"/>
              <a:t>Servidor</a:t>
            </a:r>
          </a:p>
          <a:p>
            <a:pPr lvl="1"/>
            <a:r>
              <a:rPr lang="es-PR" dirty="0" smtClean="0">
                <a:hlinkClick r:id="rId3"/>
              </a:rPr>
              <a:t>https://chrome.google.com/webstore/detail/web-server-for-chrome/ofhbbkphhbklhfoeikjpcbhemlocgigb?hl=en</a:t>
            </a:r>
            <a:endParaRPr lang="es-PR" dirty="0" smtClean="0"/>
          </a:p>
          <a:p>
            <a:r>
              <a:rPr lang="es-PR" dirty="0" smtClean="0"/>
              <a:t>Editor online</a:t>
            </a:r>
          </a:p>
          <a:p>
            <a:pPr lvl="1"/>
            <a:r>
              <a:rPr lang="es-PR" dirty="0" smtClean="0"/>
              <a:t>Lo vamos a usar cuando tengamos dudas</a:t>
            </a:r>
          </a:p>
          <a:p>
            <a:pPr lvl="2"/>
            <a:r>
              <a:rPr lang="en-US" dirty="0" smtClean="0"/>
              <a:t>http</a:t>
            </a:r>
            <a:r>
              <a:rPr lang="en-US" dirty="0" smtClean="0"/>
              <a:t>://jsfiddle.net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15714</TotalTime>
  <Words>677</Words>
  <Application>Microsoft Office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HTML y CSS</vt:lpstr>
      <vt:lpstr>Donaciones 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Herramientas</vt:lpstr>
      <vt:lpstr>¿Que es la web?</vt:lpstr>
      <vt:lpstr>PowerPoint Presentation</vt:lpstr>
      <vt:lpstr>Hola Mundo! </vt:lpstr>
      <vt:lpstr>¿Que son estas piezas?</vt:lpstr>
      <vt:lpstr>Comentarios en el HTML, son muy importantes</vt:lpstr>
      <vt:lpstr>¿Como hacemos un enlace ?</vt:lpstr>
      <vt:lpstr>Repasar el formato de los “tags”(elementos)</vt:lpstr>
      <vt:lpstr>Elementos que le aplican al texto.</vt:lpstr>
      <vt:lpstr>Elementos para dar énfasis al texto</vt:lpstr>
      <vt:lpstr>El elemento span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85</cp:revision>
  <dcterms:created xsi:type="dcterms:W3CDTF">2013-01-06T20:57:13Z</dcterms:created>
  <dcterms:modified xsi:type="dcterms:W3CDTF">2016-02-10T19:55:21Z</dcterms:modified>
</cp:coreProperties>
</file>