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3" r:id="rId12"/>
    <p:sldId id="366" r:id="rId13"/>
    <p:sldId id="365" r:id="rId14"/>
    <p:sldId id="367" r:id="rId15"/>
    <p:sldId id="368" r:id="rId16"/>
    <p:sldId id="369" r:id="rId17"/>
    <p:sldId id="372" r:id="rId18"/>
    <p:sldId id="370" r:id="rId19"/>
    <p:sldId id="371" r:id="rId20"/>
    <p:sldId id="373" r:id="rId21"/>
    <p:sldId id="37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1" autoAdjust="0"/>
  </p:normalViewPr>
  <p:slideViewPr>
    <p:cSldViewPr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2" Type="http://schemas.openxmlformats.org/officeDocument/2006/relationships/hyperlink" Target="http://blog.crazyegg.com/2012/07/11/website-color-palet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we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HTML y CSS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Paleta de colores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429000"/>
            <a:ext cx="6347714" cy="3880773"/>
          </a:xfrm>
        </p:spPr>
        <p:txBody>
          <a:bodyPr>
            <a:normAutofit/>
          </a:bodyPr>
          <a:lstStyle/>
          <a:p>
            <a:r>
              <a:rPr lang="es-PR" sz="3600" noProof="0" dirty="0"/>
              <a:t>#C63D0F</a:t>
            </a:r>
          </a:p>
          <a:p>
            <a:r>
              <a:rPr lang="es-PR" sz="3600" noProof="0" dirty="0"/>
              <a:t>#3B3738</a:t>
            </a:r>
          </a:p>
          <a:p>
            <a:r>
              <a:rPr lang="es-PR" sz="3600" noProof="0" dirty="0"/>
              <a:t>#FDF3E7</a:t>
            </a:r>
          </a:p>
          <a:p>
            <a:r>
              <a:rPr lang="es-PR" sz="3600" noProof="0" dirty="0"/>
              <a:t>#7E8F7C</a:t>
            </a:r>
          </a:p>
          <a:p>
            <a:endParaRPr lang="es-PR" sz="3600" noProof="0" dirty="0"/>
          </a:p>
        </p:txBody>
      </p:sp>
      <p:pic>
        <p:nvPicPr>
          <p:cNvPr id="2050" name="Picture 2" descr="http://ceblog.s3.amazonaws.com/wp-content/uploads/2012/06/BIG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5374"/>
            <a:ext cx="5524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Primer elemento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83473" cy="4697410"/>
          </a:xfrm>
        </p:spPr>
        <p:txBody>
          <a:bodyPr>
            <a:normAutofit/>
          </a:bodyPr>
          <a:lstStyle/>
          <a:p>
            <a:r>
              <a:rPr lang="es-PR" sz="3600" noProof="0" dirty="0" err="1" smtClean="0"/>
              <a:t>background</a:t>
            </a:r>
            <a:endParaRPr lang="es-PR" sz="3200" noProof="0" dirty="0" smtClean="0"/>
          </a:p>
          <a:p>
            <a:pPr lvl="1"/>
            <a:r>
              <a:rPr lang="es-PR" sz="3200" noProof="0" dirty="0" smtClean="0"/>
              <a:t>Modifica parte posterior de un </a:t>
            </a:r>
            <a:r>
              <a:rPr lang="es-PR" sz="3200" noProof="0" dirty="0" err="1" smtClean="0"/>
              <a:t>tag</a:t>
            </a:r>
            <a:r>
              <a:rPr lang="es-PR" sz="3200" noProof="0" dirty="0" smtClean="0"/>
              <a:t>.</a:t>
            </a:r>
          </a:p>
          <a:p>
            <a:pPr lvl="1"/>
            <a:r>
              <a:rPr lang="es-PR" sz="3200" noProof="0" dirty="0" err="1" smtClean="0"/>
              <a:t>Background</a:t>
            </a:r>
            <a:r>
              <a:rPr lang="es-PR" sz="3200" noProof="0" dirty="0" smtClean="0"/>
              <a:t>-color:</a:t>
            </a:r>
          </a:p>
          <a:p>
            <a:pPr lvl="2"/>
            <a:r>
              <a:rPr lang="es-PR" sz="2000" noProof="0" dirty="0" smtClean="0"/>
              <a:t>Cambia el color dado en </a:t>
            </a:r>
            <a:r>
              <a:rPr lang="es-PR" sz="2000" noProof="0" dirty="0" err="1" smtClean="0"/>
              <a:t>hex</a:t>
            </a:r>
            <a:r>
              <a:rPr lang="es-PR" sz="2000" noProof="0" dirty="0" smtClean="0"/>
              <a:t> #000000 RGB</a:t>
            </a:r>
          </a:p>
          <a:p>
            <a:pPr lvl="1"/>
            <a:r>
              <a:rPr lang="es-PR" sz="2200" noProof="0" dirty="0" err="1" smtClean="0"/>
              <a:t>Background-image</a:t>
            </a:r>
            <a:r>
              <a:rPr lang="es-PR" sz="2200" noProof="0" dirty="0" smtClean="0"/>
              <a:t>:</a:t>
            </a:r>
          </a:p>
          <a:p>
            <a:pPr lvl="2"/>
            <a:r>
              <a:rPr lang="es-PR" sz="2000" noProof="0" dirty="0" smtClean="0"/>
              <a:t>Permite declarar una imagen </a:t>
            </a:r>
          </a:p>
          <a:p>
            <a:pPr lvl="2"/>
            <a:r>
              <a:rPr lang="es-PR" sz="2000" noProof="0" dirty="0" err="1" smtClean="0"/>
              <a:t>E.g</a:t>
            </a:r>
            <a:r>
              <a:rPr lang="es-PR" sz="2000" noProof="0" dirty="0" smtClean="0"/>
              <a:t>. valor : </a:t>
            </a:r>
            <a:r>
              <a:rPr lang="es-PR" sz="2000" noProof="0" dirty="0" err="1" smtClean="0"/>
              <a:t>url</a:t>
            </a:r>
            <a:r>
              <a:rPr lang="es-PR" sz="2000" noProof="0" dirty="0" smtClean="0"/>
              <a:t>(“imagen.png")</a:t>
            </a:r>
          </a:p>
          <a:p>
            <a:pPr lvl="2"/>
            <a:endParaRPr lang="es-PR" sz="2000" noProof="0" dirty="0" smtClean="0"/>
          </a:p>
          <a:p>
            <a:pPr lvl="1"/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972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Clases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39001" cy="3880773"/>
          </a:xfrm>
        </p:spPr>
        <p:txBody>
          <a:bodyPr>
            <a:normAutofit/>
          </a:bodyPr>
          <a:lstStyle/>
          <a:p>
            <a:r>
              <a:rPr lang="es-PR" sz="2800" noProof="0" dirty="0" smtClean="0"/>
              <a:t>Añadir atributos de </a:t>
            </a:r>
            <a:r>
              <a:rPr lang="es-PR" sz="2800" noProof="0" dirty="0" err="1" smtClean="0"/>
              <a:t>css</a:t>
            </a:r>
            <a:r>
              <a:rPr lang="es-PR" sz="2800" noProof="0" dirty="0" smtClean="0"/>
              <a:t> a un elemento </a:t>
            </a:r>
          </a:p>
          <a:p>
            <a:r>
              <a:rPr lang="es-PR" sz="2800" noProof="0" dirty="0" smtClean="0"/>
              <a:t>Te permite no tener que usar </a:t>
            </a:r>
            <a:r>
              <a:rPr lang="es-PR" sz="2800" noProof="0" dirty="0" err="1" smtClean="0"/>
              <a:t>inline</a:t>
            </a:r>
            <a:endParaRPr lang="es-PR" sz="2800" noProof="0" dirty="0" smtClean="0"/>
          </a:p>
          <a:p>
            <a:r>
              <a:rPr lang="es-PR" sz="2800" noProof="0" dirty="0" smtClean="0"/>
              <a:t>Deben representar un propósito</a:t>
            </a:r>
          </a:p>
        </p:txBody>
      </p:sp>
    </p:spTree>
    <p:extLst>
      <p:ext uri="{BB962C8B-B14F-4D97-AF65-F5344CB8AC3E}">
        <p14:creationId xmlns:p14="http://schemas.microsoft.com/office/powerpoint/2010/main" val="25144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Clases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33600"/>
            <a:ext cx="7391401" cy="3880773"/>
          </a:xfrm>
        </p:spPr>
        <p:txBody>
          <a:bodyPr/>
          <a:lstStyle/>
          <a:p>
            <a:r>
              <a:rPr lang="es-PR" sz="2800" noProof="0" dirty="0" err="1" smtClean="0"/>
              <a:t>override</a:t>
            </a:r>
            <a:r>
              <a:rPr lang="es-PR" sz="2800" noProof="0" dirty="0" smtClean="0"/>
              <a:t> el default para el </a:t>
            </a:r>
            <a:r>
              <a:rPr lang="es-PR" sz="2800" noProof="0" dirty="0" err="1" smtClean="0"/>
              <a:t>tag</a:t>
            </a:r>
            <a:r>
              <a:rPr lang="es-PR" sz="2800" noProof="0" dirty="0" smtClean="0"/>
              <a:t>.</a:t>
            </a:r>
          </a:p>
          <a:p>
            <a:r>
              <a:rPr lang="es-PR" sz="2800" noProof="0" dirty="0" smtClean="0"/>
              <a:t>formato .nombre {    }</a:t>
            </a:r>
          </a:p>
          <a:p>
            <a:r>
              <a:rPr lang="es-PR" sz="2800" noProof="0" dirty="0" smtClean="0"/>
              <a:t>Para que funcione con un tipo especifico </a:t>
            </a:r>
            <a:r>
              <a:rPr lang="es-PR" sz="2800" noProof="0" dirty="0" err="1" smtClean="0"/>
              <a:t>e.g</a:t>
            </a:r>
            <a:r>
              <a:rPr lang="es-PR" sz="2800" noProof="0" dirty="0" smtClean="0"/>
              <a:t> </a:t>
            </a:r>
            <a:r>
              <a:rPr lang="es-PR" sz="2800" noProof="0" dirty="0" err="1" smtClean="0"/>
              <a:t>body.nombre</a:t>
            </a:r>
            <a:r>
              <a:rPr lang="es-PR" sz="2800" noProof="0" dirty="0" smtClean="0"/>
              <a:t>{    }</a:t>
            </a:r>
          </a:p>
          <a:p>
            <a:r>
              <a:rPr lang="es-PR" sz="2400" noProof="0" dirty="0" smtClean="0"/>
              <a:t>Un </a:t>
            </a:r>
            <a:r>
              <a:rPr lang="es-PR" sz="2400" noProof="0" dirty="0" err="1" smtClean="0"/>
              <a:t>tag</a:t>
            </a:r>
            <a:r>
              <a:rPr lang="es-PR" sz="2400" noProof="0" dirty="0" smtClean="0"/>
              <a:t> puede tener un sin numero de clases.</a:t>
            </a:r>
          </a:p>
          <a:p>
            <a:pPr lvl="1"/>
            <a:r>
              <a:rPr lang="es-PR" sz="2000" noProof="0" dirty="0" smtClean="0"/>
              <a:t>&lt;</a:t>
            </a:r>
            <a:r>
              <a:rPr lang="es-PR" sz="2000" noProof="0" dirty="0" err="1" smtClean="0"/>
              <a:t>body</a:t>
            </a:r>
            <a:r>
              <a:rPr lang="es-PR" sz="2000" noProof="0" dirty="0" smtClean="0"/>
              <a:t> </a:t>
            </a:r>
            <a:r>
              <a:rPr lang="es-PR" sz="2000" noProof="0" dirty="0" err="1" smtClean="0"/>
              <a:t>class</a:t>
            </a:r>
            <a:r>
              <a:rPr lang="es-PR" sz="2000" noProof="0" dirty="0" smtClean="0"/>
              <a:t>=“</a:t>
            </a:r>
            <a:r>
              <a:rPr lang="es-PR" sz="2000" noProof="0" dirty="0" err="1" smtClean="0"/>
              <a:t>underlined</a:t>
            </a:r>
            <a:r>
              <a:rPr lang="es-PR" sz="2000" noProof="0" dirty="0" smtClean="0"/>
              <a:t> </a:t>
            </a:r>
            <a:r>
              <a:rPr lang="es-PR" sz="2000" noProof="0" dirty="0" err="1" smtClean="0"/>
              <a:t>larger</a:t>
            </a:r>
            <a:r>
              <a:rPr lang="es-PR" sz="2000" noProof="0" dirty="0" smtClean="0"/>
              <a:t>”&gt;</a:t>
            </a:r>
            <a:r>
              <a:rPr lang="es-PR" sz="2000" noProof="0" dirty="0" err="1" smtClean="0"/>
              <a:t>Hello</a:t>
            </a:r>
            <a:r>
              <a:rPr lang="es-PR" sz="2000" noProof="0" dirty="0" smtClean="0"/>
              <a:t>&lt;/</a:t>
            </a:r>
            <a:r>
              <a:rPr lang="es-PR" sz="2000" noProof="0" dirty="0" err="1" smtClean="0"/>
              <a:t>body</a:t>
            </a:r>
            <a:r>
              <a:rPr lang="es-PR" sz="2000" noProof="0" dirty="0" smtClean="0"/>
              <a:t>&gt;</a:t>
            </a:r>
            <a:endParaRPr lang="es-PR" sz="2000" noProof="0" dirty="0"/>
          </a:p>
        </p:txBody>
      </p:sp>
    </p:spTree>
    <p:extLst>
      <p:ext uri="{BB962C8B-B14F-4D97-AF65-F5344CB8AC3E}">
        <p14:creationId xmlns:p14="http://schemas.microsoft.com/office/powerpoint/2010/main" val="8087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Centralizar el </a:t>
            </a:r>
            <a:r>
              <a:rPr lang="es-PR" noProof="0" dirty="0" err="1" smtClean="0"/>
              <a:t>body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58001" cy="3880773"/>
          </a:xfrm>
        </p:spPr>
        <p:txBody>
          <a:bodyPr>
            <a:normAutofit/>
          </a:bodyPr>
          <a:lstStyle/>
          <a:p>
            <a:r>
              <a:rPr lang="es-PR" sz="2400" noProof="0" dirty="0" err="1" smtClean="0"/>
              <a:t>Tag</a:t>
            </a:r>
            <a:r>
              <a:rPr lang="es-PR" sz="2400" noProof="0" dirty="0" smtClean="0"/>
              <a:t> de tamaño</a:t>
            </a:r>
          </a:p>
          <a:p>
            <a:pPr lvl="1"/>
            <a:r>
              <a:rPr lang="es-PR" sz="2000" noProof="0" dirty="0" smtClean="0"/>
              <a:t>Se pueden poner en 100% o en </a:t>
            </a:r>
            <a:r>
              <a:rPr lang="es-PR" sz="2000" noProof="0" dirty="0" err="1" smtClean="0"/>
              <a:t>pixels</a:t>
            </a:r>
            <a:r>
              <a:rPr lang="es-PR" sz="2000" noProof="0" dirty="0" smtClean="0"/>
              <a:t> usando </a:t>
            </a:r>
            <a:r>
              <a:rPr lang="es-PR" sz="2000" noProof="0" dirty="0" err="1" smtClean="0"/>
              <a:t>px</a:t>
            </a:r>
            <a:endParaRPr lang="es-PR" sz="2000" noProof="0" dirty="0" smtClean="0"/>
          </a:p>
          <a:p>
            <a:pPr lvl="1"/>
            <a:r>
              <a:rPr lang="es-PR" sz="2000" noProof="0" dirty="0" err="1" smtClean="0"/>
              <a:t>width</a:t>
            </a:r>
            <a:r>
              <a:rPr lang="es-PR" sz="2000" noProof="0" dirty="0" smtClean="0"/>
              <a:t> – ancho </a:t>
            </a:r>
            <a:r>
              <a:rPr lang="es-PR" sz="2000" noProof="0" dirty="0" err="1" smtClean="0"/>
              <a:t>e.g</a:t>
            </a:r>
            <a:r>
              <a:rPr lang="es-PR" sz="2000" noProof="0" dirty="0" smtClean="0"/>
              <a:t>. width:80%</a:t>
            </a:r>
          </a:p>
          <a:p>
            <a:pPr lvl="1"/>
            <a:r>
              <a:rPr lang="es-PR" sz="2000" noProof="0" dirty="0" err="1" smtClean="0"/>
              <a:t>Height</a:t>
            </a:r>
            <a:r>
              <a:rPr lang="es-PR" sz="2000" noProof="0" dirty="0" smtClean="0"/>
              <a:t> = alto  width:100px;</a:t>
            </a:r>
          </a:p>
          <a:p>
            <a:endParaRPr lang="es-PR" sz="2400" noProof="0" dirty="0" smtClean="0"/>
          </a:p>
          <a:p>
            <a:r>
              <a:rPr lang="es-PR" sz="2400" noProof="0" dirty="0" smtClean="0"/>
              <a:t>Si usas el porciento cambia con el tamaño de la ventana. Trata 80% en el </a:t>
            </a:r>
            <a:r>
              <a:rPr lang="es-PR" sz="2400" noProof="0" dirty="0" err="1" smtClean="0"/>
              <a:t>body</a:t>
            </a:r>
            <a:r>
              <a:rPr lang="es-PR" sz="2400" noProof="0" dirty="0" smtClean="0"/>
              <a:t>.</a:t>
            </a:r>
            <a:br>
              <a:rPr lang="es-PR" sz="2400" noProof="0" dirty="0" smtClean="0"/>
            </a:br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22536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Centralizar el </a:t>
            </a:r>
            <a:r>
              <a:rPr lang="es-PR" noProof="0" dirty="0" err="1" smtClean="0"/>
              <a:t>body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68810"/>
          </a:xfrm>
        </p:spPr>
        <p:txBody>
          <a:bodyPr>
            <a:noAutofit/>
          </a:bodyPr>
          <a:lstStyle/>
          <a:p>
            <a:r>
              <a:rPr lang="es-PR" sz="2400" noProof="0" dirty="0" err="1" smtClean="0"/>
              <a:t>Margin</a:t>
            </a:r>
            <a:r>
              <a:rPr lang="es-PR" sz="2400" noProof="0" dirty="0" smtClean="0"/>
              <a:t> </a:t>
            </a:r>
            <a:r>
              <a:rPr lang="es-PR" sz="2400" noProof="0" dirty="0" err="1" smtClean="0"/>
              <a:t>tag</a:t>
            </a:r>
            <a:r>
              <a:rPr lang="es-PR" sz="2400" noProof="0" dirty="0" smtClean="0"/>
              <a:t>:</a:t>
            </a:r>
          </a:p>
          <a:p>
            <a:pPr lvl="1"/>
            <a:r>
              <a:rPr lang="es-PR" sz="2000" noProof="0" dirty="0" smtClean="0"/>
              <a:t>Cuatro tipos</a:t>
            </a:r>
          </a:p>
          <a:p>
            <a:pPr lvl="2"/>
            <a:r>
              <a:rPr lang="es-PR" sz="1800" noProof="0" dirty="0" smtClean="0"/>
              <a:t>Top</a:t>
            </a:r>
          </a:p>
          <a:p>
            <a:pPr lvl="2"/>
            <a:r>
              <a:rPr lang="es-PR" sz="1800" noProof="0" dirty="0" err="1" smtClean="0"/>
              <a:t>Left</a:t>
            </a:r>
            <a:endParaRPr lang="es-PR" sz="1800" noProof="0" dirty="0" smtClean="0"/>
          </a:p>
          <a:p>
            <a:pPr lvl="2"/>
            <a:r>
              <a:rPr lang="es-PR" sz="1800" noProof="0" dirty="0" err="1" smtClean="0"/>
              <a:t>Right</a:t>
            </a:r>
            <a:r>
              <a:rPr lang="es-PR" sz="1800" noProof="0" dirty="0" smtClean="0"/>
              <a:t> </a:t>
            </a:r>
          </a:p>
          <a:p>
            <a:pPr lvl="2"/>
            <a:r>
              <a:rPr lang="es-PR" sz="2400" noProof="0" dirty="0" err="1" smtClean="0"/>
              <a:t>Bottom</a:t>
            </a:r>
            <a:endParaRPr lang="es-PR" sz="1800" noProof="0" dirty="0" smtClean="0"/>
          </a:p>
          <a:p>
            <a:r>
              <a:rPr lang="es-PR" sz="2400" noProof="0" dirty="0" smtClean="0"/>
              <a:t>Para centralizar:</a:t>
            </a:r>
          </a:p>
          <a:p>
            <a:pPr lvl="1"/>
            <a:r>
              <a:rPr lang="es-PR" sz="2000" noProof="0" dirty="0" err="1" smtClean="0"/>
              <a:t>margin-left:auto</a:t>
            </a:r>
            <a:endParaRPr lang="es-PR" sz="2000" noProof="0" dirty="0" smtClean="0"/>
          </a:p>
          <a:p>
            <a:pPr lvl="1"/>
            <a:r>
              <a:rPr lang="es-PR" sz="2000" noProof="0" dirty="0" err="1" smtClean="0"/>
              <a:t>margin-right:auto</a:t>
            </a:r>
            <a:r>
              <a:rPr lang="es-PR" sz="2000" noProof="0" dirty="0" smtClean="0"/>
              <a:t/>
            </a:r>
            <a:br>
              <a:rPr lang="es-PR" sz="2000" noProof="0" dirty="0" smtClean="0"/>
            </a:br>
            <a:endParaRPr lang="es-PR" sz="2000" noProof="0" dirty="0"/>
          </a:p>
        </p:txBody>
      </p:sp>
    </p:spTree>
    <p:extLst>
      <p:ext uri="{BB962C8B-B14F-4D97-AF65-F5344CB8AC3E}">
        <p14:creationId xmlns:p14="http://schemas.microsoft.com/office/powerpoint/2010/main" val="2704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Elementos para el texto: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R" sz="2800" noProof="0" dirty="0" smtClean="0"/>
              <a:t>color – funciona igual que </a:t>
            </a:r>
            <a:r>
              <a:rPr lang="es-PR" sz="2800" noProof="0" dirty="0" err="1" smtClean="0"/>
              <a:t>background</a:t>
            </a:r>
            <a:r>
              <a:rPr lang="es-PR" sz="2800" noProof="0" dirty="0" smtClean="0"/>
              <a:t> color pero le aplica al texto</a:t>
            </a:r>
          </a:p>
          <a:p>
            <a:r>
              <a:rPr lang="es-PR" sz="2800" noProof="0" dirty="0" err="1" smtClean="0"/>
              <a:t>text-align</a:t>
            </a:r>
            <a:r>
              <a:rPr lang="es-PR" sz="2800" noProof="0" dirty="0" smtClean="0"/>
              <a:t>:</a:t>
            </a:r>
          </a:p>
          <a:p>
            <a:pPr lvl="1"/>
            <a:r>
              <a:rPr lang="es-PR" sz="2400" noProof="0" dirty="0" smtClean="0"/>
              <a:t>Center</a:t>
            </a:r>
          </a:p>
          <a:p>
            <a:pPr lvl="1"/>
            <a:r>
              <a:rPr lang="es-PR" sz="2400" noProof="0" dirty="0" err="1" smtClean="0"/>
              <a:t>Right</a:t>
            </a:r>
            <a:endParaRPr lang="es-PR" sz="2400" noProof="0" dirty="0" smtClean="0"/>
          </a:p>
          <a:p>
            <a:pPr lvl="1"/>
            <a:r>
              <a:rPr lang="es-PR" sz="2400" noProof="0" dirty="0" err="1" smtClean="0"/>
              <a:t>Left</a:t>
            </a:r>
            <a:endParaRPr lang="es-PR" sz="2400" noProof="0" dirty="0" smtClean="0"/>
          </a:p>
          <a:p>
            <a:pPr lvl="1"/>
            <a:r>
              <a:rPr lang="es-PR" sz="2400" noProof="0" dirty="0" err="1" smtClean="0"/>
              <a:t>Justified</a:t>
            </a:r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22250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Elementos para el texto: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R" sz="2800" noProof="0" dirty="0" smtClean="0"/>
              <a:t>Text-</a:t>
            </a:r>
            <a:r>
              <a:rPr lang="es-PR" sz="2800" noProof="0" dirty="0" err="1" smtClean="0"/>
              <a:t>decoration</a:t>
            </a:r>
            <a:r>
              <a:rPr lang="es-PR" sz="2800" noProof="0" dirty="0" smtClean="0"/>
              <a:t>:</a:t>
            </a:r>
            <a:endParaRPr lang="es-PR" sz="2800" noProof="0" dirty="0" smtClean="0"/>
          </a:p>
          <a:p>
            <a:pPr lvl="1"/>
            <a:r>
              <a:rPr lang="es-PR" sz="2200" noProof="0" dirty="0" err="1" smtClean="0"/>
              <a:t>Underline</a:t>
            </a:r>
            <a:endParaRPr lang="es-PR" sz="2200" noProof="0" dirty="0" smtClean="0"/>
          </a:p>
          <a:p>
            <a:pPr lvl="1"/>
            <a:r>
              <a:rPr lang="es-PR" sz="2200" noProof="0" dirty="0" err="1" smtClean="0"/>
              <a:t>Overline</a:t>
            </a:r>
            <a:endParaRPr lang="es-PR" sz="2200" noProof="0" dirty="0" smtClean="0"/>
          </a:p>
          <a:p>
            <a:pPr lvl="1"/>
            <a:r>
              <a:rPr lang="es-PR" sz="2200" noProof="0" dirty="0" smtClean="0"/>
              <a:t>Line-</a:t>
            </a:r>
            <a:r>
              <a:rPr lang="es-PR" sz="2200" noProof="0" dirty="0" err="1" smtClean="0"/>
              <a:t>through</a:t>
            </a:r>
            <a:endParaRPr lang="es-PR" sz="2200" noProof="0" dirty="0"/>
          </a:p>
        </p:txBody>
      </p:sp>
    </p:spTree>
    <p:extLst>
      <p:ext uri="{BB962C8B-B14F-4D97-AF65-F5344CB8AC3E}">
        <p14:creationId xmlns:p14="http://schemas.microsoft.com/office/powerpoint/2010/main" val="14988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err="1" smtClean="0"/>
              <a:t>Body</a:t>
            </a:r>
            <a:r>
              <a:rPr lang="es-PR" noProof="0" dirty="0" smtClean="0"/>
              <a:t> CSS hasta ahora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R" sz="2400" noProof="0" dirty="0" err="1" smtClean="0"/>
              <a:t>body</a:t>
            </a:r>
            <a:endParaRPr lang="es-PR" sz="2400" noProof="0" dirty="0" smtClean="0"/>
          </a:p>
          <a:p>
            <a:pPr marL="0" indent="0">
              <a:buNone/>
            </a:pPr>
            <a:r>
              <a:rPr lang="es-PR" sz="2400" noProof="0" dirty="0" smtClean="0"/>
              <a:t>{</a:t>
            </a:r>
          </a:p>
          <a:p>
            <a:pPr marL="0" indent="0">
              <a:buNone/>
            </a:pPr>
            <a:r>
              <a:rPr lang="es-PR" sz="2400" noProof="0" dirty="0" smtClean="0"/>
              <a:t>	</a:t>
            </a:r>
            <a:r>
              <a:rPr lang="es-PR" sz="2400" noProof="0" dirty="0" err="1" smtClean="0"/>
              <a:t>background</a:t>
            </a:r>
            <a:r>
              <a:rPr lang="es-PR" sz="2400" noProof="0" dirty="0" smtClean="0"/>
              <a:t>-color:#C63D0F;</a:t>
            </a:r>
          </a:p>
          <a:p>
            <a:pPr marL="0" indent="0">
              <a:buNone/>
            </a:pPr>
            <a:r>
              <a:rPr lang="es-PR" sz="2400" noProof="0" dirty="0" smtClean="0"/>
              <a:t>	width:80%;</a:t>
            </a:r>
          </a:p>
          <a:p>
            <a:pPr marL="0" indent="0">
              <a:buNone/>
            </a:pPr>
            <a:r>
              <a:rPr lang="es-PR" sz="2400" noProof="0" dirty="0" smtClean="0"/>
              <a:t>	</a:t>
            </a:r>
            <a:r>
              <a:rPr lang="es-PR" sz="2400" noProof="0" dirty="0" err="1" smtClean="0"/>
              <a:t>margin-right</a:t>
            </a:r>
            <a:r>
              <a:rPr lang="es-PR" sz="2400" noProof="0" dirty="0" smtClean="0"/>
              <a:t>: auto;</a:t>
            </a:r>
          </a:p>
          <a:p>
            <a:pPr marL="0" indent="0">
              <a:buNone/>
            </a:pPr>
            <a:r>
              <a:rPr lang="es-PR" sz="2400" noProof="0" dirty="0" smtClean="0"/>
              <a:t>	</a:t>
            </a:r>
            <a:r>
              <a:rPr lang="es-PR" sz="2400" noProof="0" dirty="0" err="1" smtClean="0"/>
              <a:t>margin-left</a:t>
            </a:r>
            <a:r>
              <a:rPr lang="es-PR" sz="2400" noProof="0" dirty="0" smtClean="0"/>
              <a:t>: auto;</a:t>
            </a:r>
          </a:p>
          <a:p>
            <a:pPr marL="0" indent="0">
              <a:buNone/>
            </a:pPr>
            <a:r>
              <a:rPr lang="es-PR" sz="2400" noProof="0" dirty="0" smtClean="0"/>
              <a:t>	</a:t>
            </a:r>
            <a:r>
              <a:rPr lang="es-PR" sz="2400" noProof="0" dirty="0" err="1" smtClean="0"/>
              <a:t>text-align</a:t>
            </a:r>
            <a:r>
              <a:rPr lang="es-PR" sz="2400" noProof="0" dirty="0" smtClean="0"/>
              <a:t>: center;</a:t>
            </a:r>
          </a:p>
          <a:p>
            <a:pPr marL="0" indent="0">
              <a:buNone/>
            </a:pPr>
            <a:r>
              <a:rPr lang="es-PR" sz="2400" noProof="0" dirty="0" smtClean="0"/>
              <a:t>	color: #FDF3E7;</a:t>
            </a:r>
          </a:p>
          <a:p>
            <a:pPr marL="0" indent="0">
              <a:buNone/>
            </a:pPr>
            <a:r>
              <a:rPr lang="es-PR" sz="2400" noProof="0" dirty="0" smtClean="0"/>
              <a:t>}</a:t>
            </a:r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22207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err="1" smtClean="0"/>
              <a:t>Border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543802" cy="5562600"/>
          </a:xfrm>
        </p:spPr>
        <p:txBody>
          <a:bodyPr>
            <a:noAutofit/>
          </a:bodyPr>
          <a:lstStyle/>
          <a:p>
            <a:r>
              <a:rPr lang="es-PR" sz="2400" noProof="0" dirty="0" smtClean="0"/>
              <a:t>Nos permite declarar un borde y modificarlo:</a:t>
            </a:r>
          </a:p>
          <a:p>
            <a:r>
              <a:rPr lang="es-PR" sz="2400" noProof="0" dirty="0" err="1" smtClean="0"/>
              <a:t>border</a:t>
            </a:r>
            <a:r>
              <a:rPr lang="es-PR" sz="2400" noProof="0" dirty="0" smtClean="0"/>
              <a:t>-color – igual que los otros colores</a:t>
            </a:r>
          </a:p>
          <a:p>
            <a:r>
              <a:rPr lang="es-PR" sz="2400" noProof="0" dirty="0" err="1" smtClean="0"/>
              <a:t>Border-width</a:t>
            </a:r>
            <a:r>
              <a:rPr lang="es-PR" sz="2400" noProof="0" dirty="0" smtClean="0"/>
              <a:t> – </a:t>
            </a:r>
            <a:r>
              <a:rPr lang="es-PR" sz="2400" noProof="0" dirty="0" err="1" smtClean="0"/>
              <a:t>px</a:t>
            </a:r>
            <a:r>
              <a:rPr lang="es-PR" sz="2400" noProof="0" dirty="0" smtClean="0"/>
              <a:t> para </a:t>
            </a:r>
            <a:r>
              <a:rPr lang="es-PR" sz="2400" noProof="0" dirty="0" err="1" smtClean="0"/>
              <a:t>pixels</a:t>
            </a:r>
            <a:r>
              <a:rPr lang="es-PR" sz="2400" noProof="0" dirty="0" smtClean="0"/>
              <a:t> o %</a:t>
            </a:r>
          </a:p>
          <a:p>
            <a:r>
              <a:rPr lang="es-PR" sz="2400" noProof="0" dirty="0" err="1" smtClean="0"/>
              <a:t>Border-style</a:t>
            </a:r>
            <a:r>
              <a:rPr lang="es-PR" sz="2400" noProof="0" dirty="0" smtClean="0"/>
              <a:t>:</a:t>
            </a:r>
          </a:p>
          <a:p>
            <a:pPr lvl="1"/>
            <a:r>
              <a:rPr lang="es-PR" sz="2000" noProof="0" dirty="0" err="1" smtClean="0"/>
              <a:t>Dotted</a:t>
            </a:r>
            <a:r>
              <a:rPr lang="es-PR" sz="2000" noProof="0" dirty="0" smtClean="0"/>
              <a:t>: puntos</a:t>
            </a:r>
          </a:p>
          <a:p>
            <a:pPr lvl="1"/>
            <a:r>
              <a:rPr lang="es-PR" sz="2000" noProof="0" dirty="0" smtClean="0"/>
              <a:t>Solid  : línea solida</a:t>
            </a:r>
          </a:p>
          <a:p>
            <a:pPr lvl="1"/>
            <a:r>
              <a:rPr lang="es-PR" sz="2000" noProof="0" dirty="0" err="1" smtClean="0"/>
              <a:t>Double</a:t>
            </a:r>
            <a:r>
              <a:rPr lang="es-PR" sz="2000" noProof="0" dirty="0" smtClean="0"/>
              <a:t> : doble línea</a:t>
            </a:r>
          </a:p>
          <a:p>
            <a:pPr lvl="1"/>
            <a:r>
              <a:rPr lang="es-PR" sz="2000" noProof="0" dirty="0" err="1" smtClean="0"/>
              <a:t>Grooved</a:t>
            </a:r>
            <a:r>
              <a:rPr lang="es-PR" sz="2000" noProof="0" dirty="0" smtClean="0"/>
              <a:t> : 2d con </a:t>
            </a:r>
            <a:r>
              <a:rPr lang="es-PR" sz="2000" noProof="0" dirty="0" err="1" smtClean="0"/>
              <a:t>embed</a:t>
            </a:r>
            <a:endParaRPr lang="es-PR" sz="2000" noProof="0" dirty="0" smtClean="0"/>
          </a:p>
          <a:p>
            <a:r>
              <a:rPr lang="es-PR" sz="2400" noProof="0" dirty="0" smtClean="0"/>
              <a:t>Se pueden combinar</a:t>
            </a:r>
          </a:p>
          <a:p>
            <a:r>
              <a:rPr lang="es-PR" sz="2400" noProof="0" dirty="0" smtClean="0"/>
              <a:t>Referencia http://www.w3schools.com/cssref/pr_border-style.asp</a:t>
            </a:r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33051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err="1" smtClean="0"/>
              <a:t>Hyperlink</a:t>
            </a:r>
            <a:r>
              <a:rPr lang="es-PR" noProof="0" dirty="0" smtClean="0"/>
              <a:t> 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smtClean="0"/>
              <a:t>Caso especial.</a:t>
            </a:r>
          </a:p>
          <a:p>
            <a:r>
              <a:rPr lang="es-PR" noProof="0" dirty="0" smtClean="0"/>
              <a:t>4 diferentes estados:</a:t>
            </a:r>
          </a:p>
          <a:p>
            <a:pPr lvl="1"/>
            <a:r>
              <a:rPr lang="es-PR" noProof="0" dirty="0" smtClean="0"/>
              <a:t>link – sin visitar</a:t>
            </a:r>
          </a:p>
          <a:p>
            <a:pPr lvl="1"/>
            <a:r>
              <a:rPr lang="es-PR" noProof="0" dirty="0" err="1" smtClean="0"/>
              <a:t>visited</a:t>
            </a:r>
            <a:r>
              <a:rPr lang="es-PR" noProof="0" dirty="0" smtClean="0"/>
              <a:t> – ya fuimos</a:t>
            </a:r>
          </a:p>
          <a:p>
            <a:pPr lvl="1"/>
            <a:r>
              <a:rPr lang="es-PR" noProof="0" dirty="0" err="1" smtClean="0"/>
              <a:t>hover</a:t>
            </a:r>
            <a:r>
              <a:rPr lang="es-PR" noProof="0" dirty="0" smtClean="0"/>
              <a:t> – cuando el mouse esta encima</a:t>
            </a:r>
          </a:p>
          <a:p>
            <a:pPr lvl="1"/>
            <a:r>
              <a:rPr lang="es-PR" noProof="0" dirty="0" smtClean="0"/>
              <a:t>active – cuando esta presionado</a:t>
            </a:r>
            <a:br>
              <a:rPr lang="es-PR" noProof="0" dirty="0" smtClean="0"/>
            </a:br>
            <a:endParaRPr lang="es-PR" noProof="0" dirty="0" smtClean="0"/>
          </a:p>
          <a:p>
            <a:pPr lvl="1"/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28730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err="1" smtClean="0"/>
              <a:t>Hyperlink</a:t>
            </a:r>
            <a:r>
              <a:rPr lang="es-PR" noProof="0" dirty="0" smtClean="0"/>
              <a:t> 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0" y="1248229"/>
            <a:ext cx="6347714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R" noProof="0" dirty="0" smtClean="0"/>
          </a:p>
          <a:p>
            <a:pPr marL="0" indent="0">
              <a:buNone/>
            </a:pPr>
            <a:endParaRPr lang="es-PR" noProof="0" dirty="0" smtClean="0"/>
          </a:p>
          <a:p>
            <a:pPr marL="0" indent="0">
              <a:buNone/>
            </a:pPr>
            <a:endParaRPr lang="es-PR" noProof="0" dirty="0" smtClean="0"/>
          </a:p>
          <a:p>
            <a:pPr marL="0" indent="0">
              <a:buNone/>
            </a:pPr>
            <a:endParaRPr lang="es-P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83358"/>
              </p:ext>
            </p:extLst>
          </p:nvPr>
        </p:nvGraphicFramePr>
        <p:xfrm>
          <a:off x="850426" y="1828800"/>
          <a:ext cx="6096000" cy="4296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</a:tblGrid>
              <a:tr h="42962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/* sin </a:t>
                      </a:r>
                      <a:r>
                        <a:rPr lang="en-US" sz="2000" dirty="0" err="1" smtClean="0"/>
                        <a:t>visitar</a:t>
                      </a:r>
                      <a:r>
                        <a:rPr lang="en-US" sz="2000" dirty="0" smtClean="0"/>
                        <a:t> 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a:link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   color: #7E8F7C;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endParaRPr lang="en-US" sz="2000" dirty="0" smtClean="0"/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/* </a:t>
                      </a:r>
                      <a:r>
                        <a:rPr lang="en-US" sz="2000" dirty="0" err="1" smtClean="0"/>
                        <a:t>visitado</a:t>
                      </a:r>
                      <a:r>
                        <a:rPr lang="en-US" sz="2000" dirty="0" smtClean="0"/>
                        <a:t> 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a:visited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   color: #3B3738;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endParaRPr lang="es-P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/* mouse </a:t>
                      </a:r>
                      <a:r>
                        <a:rPr lang="en-US" sz="2000" dirty="0" err="1" smtClean="0"/>
                        <a:t>encima</a:t>
                      </a:r>
                      <a:r>
                        <a:rPr lang="en-US" sz="2000" dirty="0" smtClean="0"/>
                        <a:t> 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a:hover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   color: #FDF3E7;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}</a:t>
                      </a:r>
                    </a:p>
                    <a:p>
                      <a:endParaRPr lang="en-US" sz="2000" dirty="0" smtClean="0"/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/* </a:t>
                      </a:r>
                      <a:r>
                        <a:rPr lang="en-US" sz="2000" dirty="0" err="1" smtClean="0"/>
                        <a:t>selecionado</a:t>
                      </a:r>
                      <a:r>
                        <a:rPr lang="en-US" sz="2000" dirty="0" smtClean="0"/>
                        <a:t> 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a:active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    color: #FDF3E7;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}</a:t>
                      </a:r>
                      <a:endParaRPr lang="es-PR" sz="2000" dirty="0" smtClean="0"/>
                    </a:p>
                    <a:p>
                      <a:endParaRPr lang="es-P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Tarea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543800" cy="49530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Leer</a:t>
            </a:r>
          </a:p>
          <a:p>
            <a:pPr lvl="1"/>
            <a:r>
              <a:rPr lang="es-PR" noProof="0" dirty="0" smtClean="0">
                <a:hlinkClick r:id="rId2"/>
              </a:rPr>
              <a:t>http://blog.crazyegg.com/2012/07/11/website-color-palettes/</a:t>
            </a:r>
            <a:endParaRPr lang="es-PR" noProof="0" dirty="0" smtClean="0"/>
          </a:p>
          <a:p>
            <a:pPr lvl="1"/>
            <a:r>
              <a:rPr lang="es-PR" noProof="0" dirty="0" smtClean="0">
                <a:hlinkClick r:id="rId3"/>
              </a:rPr>
              <a:t>http://www.w3schools.com/css/default.asp</a:t>
            </a:r>
            <a:r>
              <a:rPr lang="es-PR" noProof="0" dirty="0" smtClean="0"/>
              <a:t/>
            </a:r>
            <a:br>
              <a:rPr lang="es-PR" noProof="0" dirty="0" smtClean="0"/>
            </a:br>
            <a:r>
              <a:rPr lang="es-PR" noProof="0" dirty="0" smtClean="0"/>
              <a:t>Desde CSS HOME a CSS </a:t>
            </a:r>
            <a:r>
              <a:rPr lang="es-PR" noProof="0" dirty="0" err="1" smtClean="0"/>
              <a:t>Padding</a:t>
            </a:r>
            <a:endParaRPr lang="es-PR" noProof="0" dirty="0" smtClean="0"/>
          </a:p>
          <a:p>
            <a:r>
              <a:rPr lang="es-PR" noProof="0" dirty="0" smtClean="0"/>
              <a:t>Para hacer:</a:t>
            </a:r>
          </a:p>
          <a:p>
            <a:pPr lvl="1"/>
            <a:r>
              <a:rPr lang="es-PR" noProof="0" dirty="0" smtClean="0">
                <a:hlinkClick r:id="rId4"/>
              </a:rPr>
              <a:t>https://www.codecademy.com/learn/web</a:t>
            </a:r>
            <a:endParaRPr lang="es-PR" noProof="0" dirty="0" smtClean="0"/>
          </a:p>
          <a:p>
            <a:pPr lvl="2"/>
            <a:r>
              <a:rPr lang="es-PR" noProof="0" dirty="0" err="1" smtClean="0"/>
              <a:t>Lesson:Build</a:t>
            </a:r>
            <a:r>
              <a:rPr lang="es-PR" noProof="0" dirty="0" smtClean="0"/>
              <a:t> </a:t>
            </a:r>
            <a:r>
              <a:rPr lang="es-PR" noProof="0" dirty="0" err="1" smtClean="0"/>
              <a:t>Your</a:t>
            </a:r>
            <a:r>
              <a:rPr lang="es-PR" noProof="0" dirty="0" smtClean="0"/>
              <a:t> </a:t>
            </a:r>
            <a:r>
              <a:rPr lang="es-PR" noProof="0" dirty="0" err="1" smtClean="0"/>
              <a:t>Own</a:t>
            </a:r>
            <a:r>
              <a:rPr lang="es-PR" noProof="0" dirty="0" smtClean="0"/>
              <a:t> </a:t>
            </a:r>
            <a:r>
              <a:rPr lang="es-PR" noProof="0" dirty="0" err="1" smtClean="0"/>
              <a:t>Webpage</a:t>
            </a:r>
            <a:endParaRPr lang="es-PR" noProof="0" dirty="0" smtClean="0"/>
          </a:p>
          <a:p>
            <a:pPr lvl="1"/>
            <a:r>
              <a:rPr lang="es-PR" noProof="0" dirty="0" smtClean="0"/>
              <a:t>A la pagina que hicieron la clase anterior. Modificar el color del </a:t>
            </a:r>
            <a:r>
              <a:rPr lang="es-PR" noProof="0" dirty="0" err="1" smtClean="0"/>
              <a:t>background</a:t>
            </a:r>
            <a:r>
              <a:rPr lang="es-PR" noProof="0" dirty="0" smtClean="0"/>
              <a:t> y del texto para los siguientes elementos </a:t>
            </a:r>
            <a:r>
              <a:rPr lang="es-PR" noProof="0" dirty="0" err="1" smtClean="0"/>
              <a:t>body</a:t>
            </a:r>
            <a:r>
              <a:rPr lang="es-PR" noProof="0" dirty="0" smtClean="0"/>
              <a:t>, p, h1, h2. Pueden usar cualquier otro elemento discutido en clase</a:t>
            </a:r>
          </a:p>
          <a:p>
            <a:r>
              <a:rPr lang="es-PR" noProof="0" dirty="0" smtClean="0"/>
              <a:t>Para Preguntas:</a:t>
            </a:r>
          </a:p>
          <a:p>
            <a:pPr lvl="1"/>
            <a:r>
              <a:rPr lang="es-PR" noProof="0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2: CSS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Discusión asignación</a:t>
            </a:r>
            <a:endParaRPr lang="es-P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Que es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3 formas de usarlo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Primer Elemento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err="1" smtClean="0"/>
              <a:t>Classes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Margenes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Elementos de texto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Border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Cambiando como se ven los links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Asignación cosas para recordar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92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R" sz="3200" noProof="0" dirty="0" smtClean="0"/>
              <a:t>&lt;!DOCTYPE </a:t>
            </a:r>
            <a:r>
              <a:rPr lang="es-PR" sz="3200" noProof="0" dirty="0" err="1" smtClean="0"/>
              <a:t>html</a:t>
            </a:r>
            <a:r>
              <a:rPr lang="es-PR" sz="3200" noProof="0" dirty="0" smtClean="0"/>
              <a:t>&gt;</a:t>
            </a:r>
          </a:p>
          <a:p>
            <a:pPr marL="0" indent="0">
              <a:buNone/>
            </a:pPr>
            <a:r>
              <a:rPr lang="es-PR" sz="3200" noProof="0" dirty="0" smtClean="0"/>
              <a:t>&lt;</a:t>
            </a:r>
            <a:r>
              <a:rPr lang="es-PR" sz="3200" noProof="0" dirty="0" err="1" smtClean="0"/>
              <a:t>html</a:t>
            </a:r>
            <a:r>
              <a:rPr lang="es-PR" sz="3200" noProof="0" dirty="0" smtClean="0"/>
              <a:t>&gt;</a:t>
            </a:r>
          </a:p>
          <a:p>
            <a:pPr marL="0" indent="0">
              <a:buNone/>
            </a:pPr>
            <a:r>
              <a:rPr lang="es-PR" sz="3200" noProof="0" dirty="0" smtClean="0"/>
              <a:t>&lt;head&gt;&lt;/head&gt;</a:t>
            </a:r>
          </a:p>
          <a:p>
            <a:pPr marL="0" indent="0">
              <a:buNone/>
            </a:pPr>
            <a:r>
              <a:rPr lang="es-PR" sz="3200" noProof="0" dirty="0" smtClean="0"/>
              <a:t>&lt;</a:t>
            </a:r>
            <a:r>
              <a:rPr lang="es-PR" sz="3200" noProof="0" dirty="0" err="1" smtClean="0"/>
              <a:t>body</a:t>
            </a:r>
            <a:r>
              <a:rPr lang="es-PR" sz="3200" noProof="0" dirty="0" smtClean="0"/>
              <a:t>&gt;</a:t>
            </a:r>
          </a:p>
          <a:p>
            <a:pPr marL="0" indent="0">
              <a:buNone/>
            </a:pPr>
            <a:r>
              <a:rPr lang="es-PR" sz="3200" noProof="0" dirty="0" smtClean="0"/>
              <a:t>&lt;a </a:t>
            </a:r>
            <a:r>
              <a:rPr lang="es-PR" sz="3200" noProof="0" dirty="0" err="1" smtClean="0"/>
              <a:t>href</a:t>
            </a:r>
            <a:r>
              <a:rPr lang="es-PR" sz="3200" noProof="0" dirty="0" smtClean="0"/>
              <a:t>=“otrapagina.html”&gt; link&lt;/a&gt;</a:t>
            </a:r>
          </a:p>
          <a:p>
            <a:pPr marL="0" indent="0">
              <a:buNone/>
            </a:pPr>
            <a:r>
              <a:rPr lang="es-PR" sz="3200" noProof="0" dirty="0" smtClean="0"/>
              <a:t>&lt;/</a:t>
            </a:r>
            <a:r>
              <a:rPr lang="es-PR" sz="3200" noProof="0" dirty="0" err="1" smtClean="0"/>
              <a:t>body</a:t>
            </a:r>
            <a:r>
              <a:rPr lang="es-PR" sz="3200" noProof="0" dirty="0" smtClean="0"/>
              <a:t>&gt;</a:t>
            </a:r>
          </a:p>
          <a:p>
            <a:pPr marL="0" indent="0">
              <a:buNone/>
            </a:pPr>
            <a:r>
              <a:rPr lang="es-PR" sz="3200" noProof="0" dirty="0" smtClean="0"/>
              <a:t>&lt;/</a:t>
            </a:r>
            <a:r>
              <a:rPr lang="es-PR" sz="3200" noProof="0" dirty="0" err="1" smtClean="0"/>
              <a:t>html</a:t>
            </a:r>
            <a:r>
              <a:rPr lang="es-PR" sz="3200" noProof="0" dirty="0" smtClean="0"/>
              <a:t>&gt;</a:t>
            </a:r>
          </a:p>
          <a:p>
            <a:pPr marL="0" indent="0">
              <a:buNone/>
            </a:pPr>
            <a:endParaRPr lang="es-PR" sz="3200" noProof="0" dirty="0"/>
          </a:p>
        </p:txBody>
      </p:sp>
    </p:spTree>
    <p:extLst>
      <p:ext uri="{BB962C8B-B14F-4D97-AF65-F5344CB8AC3E}">
        <p14:creationId xmlns:p14="http://schemas.microsoft.com/office/powerpoint/2010/main" val="20433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¿Que es CSS?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92610"/>
          </a:xfrm>
        </p:spPr>
        <p:txBody>
          <a:bodyPr>
            <a:normAutofit/>
          </a:bodyPr>
          <a:lstStyle/>
          <a:p>
            <a:r>
              <a:rPr lang="es-PR" sz="3200" noProof="0" dirty="0" smtClean="0"/>
              <a:t>Otro lenguaje de programación</a:t>
            </a:r>
          </a:p>
          <a:p>
            <a:r>
              <a:rPr lang="es-PR" sz="3200" noProof="0" dirty="0" smtClean="0"/>
              <a:t>Le da carácter visual al HTML</a:t>
            </a:r>
          </a:p>
          <a:p>
            <a:r>
              <a:rPr lang="es-PR" sz="3200" noProof="0" dirty="0" err="1" smtClean="0"/>
              <a:t>Cascading</a:t>
            </a:r>
            <a:r>
              <a:rPr lang="es-PR" sz="3200" noProof="0" dirty="0" smtClean="0"/>
              <a:t> </a:t>
            </a:r>
            <a:r>
              <a:rPr lang="es-PR" sz="3200" noProof="0" dirty="0" err="1" smtClean="0"/>
              <a:t>Styling</a:t>
            </a:r>
            <a:r>
              <a:rPr lang="es-PR" sz="3200" noProof="0" dirty="0" smtClean="0"/>
              <a:t> Sheets</a:t>
            </a:r>
          </a:p>
          <a:p>
            <a:pPr marL="0" indent="0">
              <a:buNone/>
            </a:pPr>
            <a:endParaRPr lang="es-PR" sz="3200" noProof="0" dirty="0"/>
          </a:p>
        </p:txBody>
      </p:sp>
    </p:spTree>
    <p:extLst>
      <p:ext uri="{BB962C8B-B14F-4D97-AF65-F5344CB8AC3E}">
        <p14:creationId xmlns:p14="http://schemas.microsoft.com/office/powerpoint/2010/main" val="40945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Tres formas de usarlo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80568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En archivo separado.</a:t>
            </a:r>
          </a:p>
          <a:p>
            <a:pPr lvl="1"/>
            <a:endParaRPr lang="es-PR" noProof="0" dirty="0" smtClean="0"/>
          </a:p>
          <a:p>
            <a:pPr lvl="1"/>
            <a:endParaRPr lang="es-PR" noProof="0" dirty="0" smtClean="0"/>
          </a:p>
          <a:p>
            <a:pPr lvl="1"/>
            <a:endParaRPr lang="es-PR" noProof="0" dirty="0" smtClean="0"/>
          </a:p>
          <a:p>
            <a:pPr lvl="1"/>
            <a:endParaRPr lang="es-PR" noProof="0" dirty="0" smtClean="0"/>
          </a:p>
          <a:p>
            <a:endParaRPr lang="es-PR" noProof="0" dirty="0" smtClean="0"/>
          </a:p>
          <a:p>
            <a:r>
              <a:rPr lang="es-PR" noProof="0" dirty="0" smtClean="0"/>
              <a:t>En el </a:t>
            </a:r>
            <a:r>
              <a:rPr lang="es-PR" noProof="0" dirty="0" err="1" smtClean="0"/>
              <a:t>header</a:t>
            </a:r>
            <a:r>
              <a:rPr lang="es-PR" noProof="0" dirty="0" smtClean="0"/>
              <a:t> </a:t>
            </a:r>
            <a:r>
              <a:rPr lang="es-PR" noProof="0" dirty="0" err="1" smtClean="0"/>
              <a:t>tag</a:t>
            </a:r>
            <a:r>
              <a:rPr lang="es-PR" noProof="0" dirty="0" smtClean="0"/>
              <a:t> de </a:t>
            </a:r>
            <a:r>
              <a:rPr lang="es-PR" noProof="0" dirty="0" err="1" smtClean="0"/>
              <a:t>style</a:t>
            </a:r>
            <a:endParaRPr lang="es-PR" noProof="0" dirty="0" smtClean="0"/>
          </a:p>
          <a:p>
            <a:endParaRPr lang="es-PR" noProof="0" dirty="0" smtClean="0"/>
          </a:p>
          <a:p>
            <a:endParaRPr lang="es-PR" noProof="0" dirty="0" smtClean="0"/>
          </a:p>
          <a:p>
            <a:endParaRPr lang="es-PR" noProof="0" dirty="0" smtClean="0"/>
          </a:p>
          <a:p>
            <a:r>
              <a:rPr lang="es-PR" noProof="0" dirty="0" err="1" smtClean="0"/>
              <a:t>Inline</a:t>
            </a:r>
            <a:r>
              <a:rPr lang="es-PR" noProof="0" dirty="0" smtClean="0"/>
              <a:t> en el </a:t>
            </a:r>
            <a:r>
              <a:rPr lang="es-PR" noProof="0" dirty="0" err="1" smtClean="0"/>
              <a:t>tag</a:t>
            </a:r>
            <a:r>
              <a:rPr lang="es-PR" noProof="0" dirty="0" smtClean="0"/>
              <a:t>.</a:t>
            </a:r>
          </a:p>
          <a:p>
            <a:endParaRPr lang="es-P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51104"/>
              </p:ext>
            </p:extLst>
          </p:nvPr>
        </p:nvGraphicFramePr>
        <p:xfrm>
          <a:off x="1002155" y="1930400"/>
          <a:ext cx="6477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350"/>
                <a:gridCol w="291465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&lt;html&gt;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&lt;head&gt;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&lt;link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 type="text/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="micss.css"&gt;</a:t>
                      </a:r>
                      <a:r>
                        <a:rPr lang="en-US" baseline="0" dirty="0" smtClean="0"/>
                        <a:t> &lt;/head&gt;</a:t>
                      </a:r>
                    </a:p>
                    <a:p>
                      <a:r>
                        <a:rPr lang="en-US" baseline="0" dirty="0" smtClean="0"/>
                        <a:t>&lt;body&gt;</a:t>
                      </a:r>
                      <a:r>
                        <a:rPr lang="en-US" baseline="0" dirty="0" err="1" smtClean="0"/>
                        <a:t>Hola</a:t>
                      </a:r>
                      <a:r>
                        <a:rPr lang="en-US" baseline="0" dirty="0" smtClean="0"/>
                        <a:t> &lt;/body&gt; &lt;/html&gt;</a:t>
                      </a:r>
                      <a:endParaRPr lang="es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</a:t>
                      </a:r>
                      <a:r>
                        <a:rPr lang="es-P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-color:</a:t>
                      </a:r>
                      <a:r>
                        <a:rPr lang="es-PR" dirty="0" smtClean="0"/>
                        <a:t> blue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  <a:endParaRPr lang="es-P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87629"/>
              </p:ext>
            </p:extLst>
          </p:nvPr>
        </p:nvGraphicFramePr>
        <p:xfrm>
          <a:off x="1002155" y="4091940"/>
          <a:ext cx="55626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2600"/>
              </a:tblGrid>
              <a:tr h="10896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&lt;html&gt;&lt;head&gt;&lt;style&gt;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{  </a:t>
                      </a:r>
                      <a:r>
                        <a:rPr lang="es-P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-color:</a:t>
                      </a:r>
                      <a:r>
                        <a:rPr lang="es-PR" dirty="0" smtClean="0"/>
                        <a:t> blue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}</a:t>
                      </a:r>
                      <a:endParaRPr lang="es-PR" dirty="0" smtClean="0"/>
                    </a:p>
                    <a:p>
                      <a:r>
                        <a:rPr lang="en-US" baseline="0" dirty="0" smtClean="0"/>
                        <a:t>&lt;/style&gt; &lt;/head&gt; &lt;body&gt;</a:t>
                      </a:r>
                      <a:r>
                        <a:rPr lang="en-US" baseline="0" dirty="0" err="1" smtClean="0"/>
                        <a:t>Hola</a:t>
                      </a:r>
                      <a:r>
                        <a:rPr lang="en-US" baseline="0" dirty="0" smtClean="0"/>
                        <a:t> &lt;/body&gt; &lt;/html&gt;</a:t>
                      </a:r>
                      <a:endParaRPr lang="es-P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1167"/>
              </p:ext>
            </p:extLst>
          </p:nvPr>
        </p:nvGraphicFramePr>
        <p:xfrm>
          <a:off x="1002155" y="5708650"/>
          <a:ext cx="5562600" cy="7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2600"/>
              </a:tblGrid>
              <a:tr h="7683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&lt;body style =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P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-color:</a:t>
                      </a:r>
                      <a:r>
                        <a:rPr lang="es-PR" dirty="0" smtClean="0"/>
                        <a:t> blue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baseline="0" dirty="0" smtClean="0"/>
                        <a:t>&gt;</a:t>
                      </a:r>
                      <a:r>
                        <a:rPr lang="en-US" baseline="0" dirty="0" err="1" smtClean="0"/>
                        <a:t>Hola</a:t>
                      </a:r>
                      <a:r>
                        <a:rPr lang="en-US" baseline="0" dirty="0" smtClean="0"/>
                        <a:t> &lt;/body&gt; </a:t>
                      </a:r>
                      <a:endParaRPr lang="es-P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¿Porque </a:t>
            </a:r>
            <a:r>
              <a:rPr lang="es-PR" noProof="0" dirty="0" err="1" smtClean="0"/>
              <a:t>Cascading</a:t>
            </a:r>
            <a:r>
              <a:rPr lang="es-PR" noProof="0" dirty="0" smtClean="0"/>
              <a:t>?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sz="2400" noProof="0" dirty="0" smtClean="0"/>
              <a:t>Lee de afuera hacia adentro </a:t>
            </a:r>
          </a:p>
          <a:p>
            <a:r>
              <a:rPr lang="es-PR" sz="2400" noProof="0" dirty="0" smtClean="0"/>
              <a:t>El ultimo estilo aplica</a:t>
            </a:r>
          </a:p>
          <a:p>
            <a:r>
              <a:rPr lang="es-PR" sz="2400" noProof="0" dirty="0" smtClean="0"/>
              <a:t>File Externo -&gt; </a:t>
            </a:r>
            <a:r>
              <a:rPr lang="es-PR" sz="2400" noProof="0" dirty="0" err="1" smtClean="0"/>
              <a:t>header</a:t>
            </a:r>
            <a:r>
              <a:rPr lang="es-PR" sz="2400" noProof="0" dirty="0" smtClean="0"/>
              <a:t> </a:t>
            </a:r>
            <a:r>
              <a:rPr lang="es-PR" sz="2400" noProof="0" dirty="0" err="1" smtClean="0"/>
              <a:t>tag</a:t>
            </a:r>
            <a:r>
              <a:rPr lang="es-PR" sz="2400" noProof="0" dirty="0" smtClean="0"/>
              <a:t> -&gt; </a:t>
            </a:r>
            <a:r>
              <a:rPr lang="es-PR" sz="2400" noProof="0" dirty="0" err="1" smtClean="0"/>
              <a:t>inline</a:t>
            </a:r>
            <a:r>
              <a:rPr lang="es-PR" sz="2400" noProof="0" dirty="0" smtClean="0"/>
              <a:t> en el </a:t>
            </a:r>
            <a:r>
              <a:rPr lang="es-PR" sz="2400" noProof="0" dirty="0" err="1" smtClean="0"/>
              <a:t>tag</a:t>
            </a:r>
            <a:endParaRPr lang="es-PR" sz="2400" noProof="0" dirty="0"/>
          </a:p>
        </p:txBody>
      </p:sp>
    </p:spTree>
    <p:extLst>
      <p:ext uri="{BB962C8B-B14F-4D97-AF65-F5344CB8AC3E}">
        <p14:creationId xmlns:p14="http://schemas.microsoft.com/office/powerpoint/2010/main" val="3346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El formato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nombredeltagqueafecta</a:t>
            </a:r>
            <a:r>
              <a:rPr lang="es-PR" noProof="0" dirty="0" smtClean="0"/>
              <a:t/>
            </a:r>
            <a:br>
              <a:rPr lang="es-PR" noProof="0" dirty="0" smtClean="0"/>
            </a:br>
            <a:r>
              <a:rPr lang="es-PR" noProof="0" dirty="0" smtClean="0"/>
              <a:t>{</a:t>
            </a:r>
            <a:br>
              <a:rPr lang="es-PR" noProof="0" dirty="0" smtClean="0"/>
            </a:br>
            <a:r>
              <a:rPr lang="es-PR" noProof="0" dirty="0" smtClean="0"/>
              <a:t>		</a:t>
            </a:r>
            <a:r>
              <a:rPr lang="es-PR" noProof="0" dirty="0" err="1" smtClean="0"/>
              <a:t>propiedad:valor</a:t>
            </a:r>
            <a:r>
              <a:rPr lang="es-PR" noProof="0" dirty="0" smtClean="0"/>
              <a:t>; /*como hacer comentarios*/</a:t>
            </a:r>
            <a:br>
              <a:rPr lang="es-PR" noProof="0" dirty="0" smtClean="0"/>
            </a:br>
            <a:r>
              <a:rPr lang="es-PR" noProof="0" dirty="0" smtClean="0"/>
              <a:t>}</a:t>
            </a:r>
          </a:p>
          <a:p>
            <a:r>
              <a:rPr lang="es-PR" noProof="0" dirty="0" smtClean="0"/>
              <a:t>E.G.</a:t>
            </a:r>
          </a:p>
          <a:p>
            <a:pPr marL="457200" lvl="1" indent="0">
              <a:buNone/>
            </a:pPr>
            <a:endParaRPr lang="es-P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46959"/>
              </p:ext>
            </p:extLst>
          </p:nvPr>
        </p:nvGraphicFramePr>
        <p:xfrm>
          <a:off x="990600" y="3962400"/>
          <a:ext cx="6477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350"/>
                <a:gridCol w="291465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&lt;html&gt;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&lt;head&gt;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&lt;link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 type="text/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="micss.css"&gt;</a:t>
                      </a:r>
                      <a:r>
                        <a:rPr lang="en-US" baseline="0" dirty="0" smtClean="0"/>
                        <a:t> &lt;/head&gt;</a:t>
                      </a:r>
                    </a:p>
                    <a:p>
                      <a:r>
                        <a:rPr lang="en-US" baseline="0" dirty="0" smtClean="0"/>
                        <a:t>&lt;body&gt;</a:t>
                      </a:r>
                      <a:r>
                        <a:rPr lang="en-US" baseline="0" dirty="0" err="1" smtClean="0"/>
                        <a:t>Hola</a:t>
                      </a:r>
                      <a:r>
                        <a:rPr lang="en-US" baseline="0" dirty="0" smtClean="0"/>
                        <a:t> &lt;/body&gt; &lt;/html&gt;</a:t>
                      </a:r>
                      <a:endParaRPr lang="es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</a:t>
                      </a:r>
                      <a:r>
                        <a:rPr lang="es-P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-color:</a:t>
                      </a:r>
                      <a:r>
                        <a:rPr lang="es-PR" dirty="0" smtClean="0"/>
                        <a:t> blue</a:t>
                      </a:r>
                      <a:r>
                        <a:rPr lang="es-P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  <a:endParaRPr lang="es-P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7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Objetivo de Hoy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343400"/>
            <a:ext cx="5605186" cy="217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76400"/>
            <a:ext cx="585224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15900</TotalTime>
  <Words>505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HTML y CSS</vt:lpstr>
      <vt:lpstr>Donaciones </vt:lpstr>
      <vt:lpstr>Clase 2: CSS</vt:lpstr>
      <vt:lpstr>Asignación cosas para recordar</vt:lpstr>
      <vt:lpstr>¿Que es CSS?</vt:lpstr>
      <vt:lpstr>Tres formas de usarlo</vt:lpstr>
      <vt:lpstr>¿Porque Cascading?</vt:lpstr>
      <vt:lpstr>El formato</vt:lpstr>
      <vt:lpstr>Objetivo de Hoy</vt:lpstr>
      <vt:lpstr>Paleta de colores</vt:lpstr>
      <vt:lpstr>Primer elemento</vt:lpstr>
      <vt:lpstr>Clases</vt:lpstr>
      <vt:lpstr>Clases</vt:lpstr>
      <vt:lpstr>Centralizar el body</vt:lpstr>
      <vt:lpstr>Centralizar el body</vt:lpstr>
      <vt:lpstr>Elementos para el texto:</vt:lpstr>
      <vt:lpstr>Elementos para el texto:</vt:lpstr>
      <vt:lpstr>Body CSS hasta ahora</vt:lpstr>
      <vt:lpstr>Border</vt:lpstr>
      <vt:lpstr>Hyperlink </vt:lpstr>
      <vt:lpstr>Hyperlink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104</cp:revision>
  <dcterms:created xsi:type="dcterms:W3CDTF">2013-01-06T20:57:13Z</dcterms:created>
  <dcterms:modified xsi:type="dcterms:W3CDTF">2016-02-18T02:17:58Z</dcterms:modified>
</cp:coreProperties>
</file>