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1" autoAdjust="0"/>
  </p:normalViewPr>
  <p:slideViewPr>
    <p:cSldViewPr>
      <p:cViewPr varScale="1">
        <p:scale>
          <a:sx n="114" d="100"/>
          <a:sy n="114" d="100"/>
        </p:scale>
        <p:origin x="11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display_visibility.asp" TargetMode="External"/><Relationship Id="rId2" Type="http://schemas.openxmlformats.org/officeDocument/2006/relationships/hyperlink" Target="http://www.w3schools.com/cssref/pr_class_display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learn/we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HTML y CSS</a:t>
            </a:r>
            <a:endParaRPr lang="es-P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noProof="0" dirty="0" smtClean="0"/>
              <a:t>Escrito por : Alfredo Alvarez</a:t>
            </a:r>
            <a:endParaRPr lang="es-PR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para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 a data.</a:t>
            </a:r>
          </a:p>
          <a:p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secciones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Thead</a:t>
            </a:r>
            <a:r>
              <a:rPr lang="en-US" dirty="0" smtClean="0"/>
              <a:t> – primer row</a:t>
            </a:r>
          </a:p>
          <a:p>
            <a:pPr lvl="1"/>
            <a:r>
              <a:rPr lang="en-US" dirty="0" err="1"/>
              <a:t>Th</a:t>
            </a:r>
            <a:r>
              <a:rPr lang="en-US" dirty="0"/>
              <a:t> = table head </a:t>
            </a:r>
            <a:r>
              <a:rPr lang="en-US" dirty="0" smtClean="0"/>
              <a:t>division</a:t>
            </a:r>
          </a:p>
          <a:p>
            <a:pPr lvl="1"/>
            <a:r>
              <a:rPr lang="en-US" dirty="0" err="1" smtClean="0"/>
              <a:t>Tfoot</a:t>
            </a:r>
            <a:r>
              <a:rPr lang="en-US" dirty="0" smtClean="0"/>
              <a:t> – la parte de </a:t>
            </a:r>
            <a:r>
              <a:rPr lang="en-US" dirty="0" err="1" smtClean="0"/>
              <a:t>abajo</a:t>
            </a:r>
            <a:endParaRPr lang="en-US" dirty="0" smtClean="0"/>
          </a:p>
          <a:p>
            <a:pPr lvl="1"/>
            <a:r>
              <a:rPr lang="en-US" dirty="0" err="1" smtClean="0"/>
              <a:t>Tbody</a:t>
            </a:r>
            <a:r>
              <a:rPr lang="en-US" dirty="0" smtClean="0"/>
              <a:t> – el </a:t>
            </a:r>
            <a:r>
              <a:rPr lang="en-US" dirty="0" err="1" smtClean="0"/>
              <a:t>medio</a:t>
            </a:r>
            <a:endParaRPr lang="en-US" dirty="0" smtClean="0"/>
          </a:p>
          <a:p>
            <a:pPr lvl="1"/>
            <a:r>
              <a:rPr lang="en-US" dirty="0" err="1" smtClean="0"/>
              <a:t>Tr</a:t>
            </a:r>
            <a:r>
              <a:rPr lang="en-US" dirty="0" smtClean="0"/>
              <a:t> = table row</a:t>
            </a:r>
          </a:p>
          <a:p>
            <a:pPr lvl="1"/>
            <a:r>
              <a:rPr lang="en-US" dirty="0" smtClean="0"/>
              <a:t>Td = table division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9688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669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 &lt;</a:t>
            </a:r>
            <a:r>
              <a:rPr lang="en-US" dirty="0" err="1"/>
              <a:t>thead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 &lt;</a:t>
            </a:r>
            <a:r>
              <a:rPr lang="en-US" dirty="0" err="1" smtClean="0"/>
              <a:t>th</a:t>
            </a:r>
            <a:r>
              <a:rPr lang="en-US" dirty="0" smtClean="0"/>
              <a:t>&gt;Pueblo&lt;/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Tiene</a:t>
            </a:r>
            <a:r>
              <a:rPr lang="en-US" dirty="0" smtClean="0"/>
              <a:t> playa&lt;/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&lt;/</a:t>
            </a:r>
            <a:r>
              <a:rPr lang="en-US" dirty="0" err="1"/>
              <a:t>thead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&lt;</a:t>
            </a:r>
            <a:r>
              <a:rPr lang="en-US" dirty="0" err="1"/>
              <a:t>tfoot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&lt;</a:t>
            </a:r>
            <a:r>
              <a:rPr lang="en-US" dirty="0" smtClean="0"/>
              <a:t>td&gt;total&lt;/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   &lt;</a:t>
            </a:r>
            <a:r>
              <a:rPr lang="en-US" dirty="0" smtClean="0"/>
              <a:t>td&gt;1&lt;/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&lt;/</a:t>
            </a:r>
            <a:r>
              <a:rPr lang="en-US" dirty="0" err="1"/>
              <a:t>tfoot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&lt;</a:t>
            </a:r>
            <a:r>
              <a:rPr lang="en-US" dirty="0" err="1"/>
              <a:t>tbody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&lt;</a:t>
            </a:r>
            <a:r>
              <a:rPr lang="en-US" dirty="0" smtClean="0"/>
              <a:t>td&gt;Isabela&lt;/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   &lt;</a:t>
            </a:r>
            <a:r>
              <a:rPr lang="en-US" dirty="0" smtClean="0"/>
              <a:t>td&gt;Si&lt;/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&lt;/</a:t>
            </a:r>
            <a:r>
              <a:rPr lang="en-US" dirty="0" err="1"/>
              <a:t>tbody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500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table con </a:t>
            </a:r>
            <a:r>
              <a:rPr lang="en-US" dirty="0" err="1" smtClean="0"/>
              <a:t>lineas</a:t>
            </a:r>
            <a:r>
              <a:rPr lang="en-US" dirty="0" smtClean="0"/>
              <a:t> </a:t>
            </a:r>
            <a:r>
              <a:rPr lang="en-US" dirty="0" err="1" smtClean="0"/>
              <a:t>alternantes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table </a:t>
            </a:r>
            <a:r>
              <a:rPr lang="en-US" dirty="0" err="1"/>
              <a:t>tr:nth-child</a:t>
            </a:r>
            <a:r>
              <a:rPr lang="en-US" dirty="0"/>
              <a:t>(even) {</a:t>
            </a:r>
          </a:p>
          <a:p>
            <a:pPr marL="0" indent="0">
              <a:buNone/>
            </a:pPr>
            <a:r>
              <a:rPr lang="en-US" dirty="0"/>
              <a:t>    background-color: </a:t>
            </a:r>
            <a:r>
              <a:rPr lang="en-US" dirty="0" smtClean="0"/>
              <a:t>yellow;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table </a:t>
            </a:r>
            <a:r>
              <a:rPr lang="en-US" dirty="0" err="1"/>
              <a:t>tr:nth-child</a:t>
            </a:r>
            <a:r>
              <a:rPr lang="en-US" dirty="0"/>
              <a:t>(odd)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background-color:green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table </a:t>
            </a:r>
            <a:r>
              <a:rPr lang="en-US" dirty="0" err="1"/>
              <a:t>th</a:t>
            </a: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background-color: black;</a:t>
            </a:r>
          </a:p>
          <a:p>
            <a:pPr marL="0" indent="0">
              <a:buNone/>
            </a:pPr>
            <a:r>
              <a:rPr lang="en-US" dirty="0"/>
              <a:t>    color: white;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419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r>
              <a:rPr lang="en-US" dirty="0" smtClean="0"/>
              <a:t> 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para dos </a:t>
            </a:r>
            <a:r>
              <a:rPr lang="en-US" dirty="0" err="1" smtClean="0"/>
              <a:t>cosas</a:t>
            </a:r>
            <a:r>
              <a:rPr lang="en-US" dirty="0" smtClean="0"/>
              <a:t> </a:t>
            </a:r>
            <a:r>
              <a:rPr lang="en-US" dirty="0" err="1" smtClean="0"/>
              <a:t>mayormente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Enumerar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endParaRPr lang="en-US" dirty="0" smtClean="0"/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menus</a:t>
            </a:r>
          </a:p>
          <a:p>
            <a:r>
              <a:rPr lang="en-US" dirty="0" smtClean="0"/>
              <a:t>Tag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para unordered list</a:t>
            </a:r>
          </a:p>
          <a:p>
            <a:r>
              <a:rPr lang="en-US" dirty="0" smtClean="0"/>
              <a:t>Tag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ol</a:t>
            </a:r>
            <a:r>
              <a:rPr lang="en-US" dirty="0" smtClean="0"/>
              <a:t> </a:t>
            </a:r>
            <a:r>
              <a:rPr lang="en-US" dirty="0" smtClean="0"/>
              <a:t>para ordered list (con </a:t>
            </a:r>
            <a:r>
              <a:rPr lang="en-US" dirty="0" err="1" smtClean="0"/>
              <a:t>numeros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 </a:t>
            </a:r>
            <a:r>
              <a:rPr lang="en-US" dirty="0" err="1" smtClean="0"/>
              <a:t>es</a:t>
            </a:r>
            <a:r>
              <a:rPr lang="en-US" dirty="0" smtClean="0"/>
              <a:t> dl – para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descripcion</a:t>
            </a:r>
            <a:endParaRPr lang="en-US" dirty="0" smtClean="0"/>
          </a:p>
          <a:p>
            <a:pPr lvl="1"/>
            <a:r>
              <a:rPr lang="en-US" dirty="0" err="1" smtClean="0"/>
              <a:t>dt</a:t>
            </a:r>
            <a:r>
              <a:rPr lang="en-US" dirty="0" smtClean="0"/>
              <a:t> para el </a:t>
            </a:r>
            <a:r>
              <a:rPr lang="en-US" dirty="0" err="1" smtClean="0"/>
              <a:t>nombre</a:t>
            </a:r>
            <a:endParaRPr lang="en-US" dirty="0" smtClean="0"/>
          </a:p>
          <a:p>
            <a:pPr lvl="1"/>
            <a:r>
              <a:rPr lang="en-US" dirty="0" err="1" smtClean="0"/>
              <a:t>Dd</a:t>
            </a:r>
            <a:r>
              <a:rPr lang="en-US" dirty="0" smtClean="0"/>
              <a:t> para la </a:t>
            </a:r>
            <a:r>
              <a:rPr lang="en-US" dirty="0" err="1" smtClean="0"/>
              <a:t>descripcion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220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menu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R" dirty="0" smtClean="0"/>
              <a:t>Receta para un menú horizontal</a:t>
            </a:r>
            <a:br>
              <a:rPr lang="es-PR" dirty="0" smtClean="0"/>
            </a:br>
            <a:r>
              <a:rPr lang="es-PR" dirty="0" smtClean="0"/>
              <a:t>li</a:t>
            </a:r>
            <a:r>
              <a:rPr lang="es-PR" dirty="0"/>
              <a:t> {</a:t>
            </a:r>
            <a:br>
              <a:rPr lang="es-PR" dirty="0"/>
            </a:br>
            <a:r>
              <a:rPr lang="es-PR" dirty="0"/>
              <a:t>    </a:t>
            </a:r>
            <a:r>
              <a:rPr lang="es-PR" dirty="0" err="1"/>
              <a:t>display</a:t>
            </a:r>
            <a:r>
              <a:rPr lang="es-PR" dirty="0"/>
              <a:t>: </a:t>
            </a:r>
            <a:r>
              <a:rPr lang="es-PR" dirty="0" err="1"/>
              <a:t>inline</a:t>
            </a:r>
            <a:r>
              <a:rPr lang="es-PR" dirty="0" smtClean="0"/>
              <a:t>;</a:t>
            </a:r>
          </a:p>
          <a:p>
            <a:pPr marL="0" indent="0">
              <a:buNone/>
            </a:pPr>
            <a:r>
              <a:rPr lang="es-PR" dirty="0"/>
              <a:t> </a:t>
            </a:r>
            <a:r>
              <a:rPr lang="es-PR" dirty="0" smtClean="0"/>
              <a:t>   </a:t>
            </a:r>
            <a:r>
              <a:rPr lang="es-PR" dirty="0" err="1" smtClean="0"/>
              <a:t>background-color:grey</a:t>
            </a:r>
            <a:r>
              <a:rPr lang="es-PR" dirty="0" smtClean="0"/>
              <a:t>;</a:t>
            </a:r>
          </a:p>
          <a:p>
            <a:pPr marL="0" indent="0">
              <a:buNone/>
            </a:pPr>
            <a:r>
              <a:rPr lang="es-PR" dirty="0" smtClean="0"/>
              <a:t>    </a:t>
            </a:r>
            <a:r>
              <a:rPr lang="es-PR" dirty="0" err="1" smtClean="0"/>
              <a:t>color:White</a:t>
            </a:r>
            <a:r>
              <a:rPr lang="es-PR" dirty="0" smtClean="0"/>
              <a:t>;</a:t>
            </a:r>
            <a:r>
              <a:rPr lang="es-PR" dirty="0"/>
              <a:t/>
            </a:r>
            <a:br>
              <a:rPr lang="es-PR" dirty="0"/>
            </a:br>
            <a:r>
              <a:rPr lang="es-PR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ol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width: 90 %</a:t>
            </a:r>
          </a:p>
          <a:p>
            <a:pPr marL="0" indent="0">
              <a:buNone/>
            </a:pPr>
            <a:r>
              <a:rPr lang="es-PR" dirty="0"/>
              <a:t> </a:t>
            </a:r>
            <a:r>
              <a:rPr lang="es-PR" dirty="0" err="1" smtClean="0"/>
              <a:t>background-color:black</a:t>
            </a:r>
            <a:r>
              <a:rPr lang="es-PR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93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Tarea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7543800" cy="4953000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Leer</a:t>
            </a:r>
          </a:p>
          <a:p>
            <a:pPr lvl="1"/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www.w3schools.com/cssref/pr_class_display.asp</a:t>
            </a:r>
            <a:endParaRPr lang="es-PR" dirty="0" smtClean="0"/>
          </a:p>
          <a:p>
            <a:pPr lvl="1"/>
            <a:r>
              <a:rPr lang="es-PR" dirty="0">
                <a:hlinkClick r:id="rId3"/>
              </a:rPr>
              <a:t>http://</a:t>
            </a:r>
            <a:r>
              <a:rPr lang="es-PR" dirty="0" smtClean="0">
                <a:hlinkClick r:id="rId3"/>
              </a:rPr>
              <a:t>www.w3schools.com/css/css_display_visibility.asp</a:t>
            </a:r>
            <a:endParaRPr lang="es-PR" dirty="0" smtClean="0"/>
          </a:p>
          <a:p>
            <a:pPr lvl="1"/>
            <a:r>
              <a:rPr lang="es-PR" dirty="0"/>
              <a:t>http://www.w3schools.com/css/css3_flexbox.asp</a:t>
            </a:r>
            <a:endParaRPr lang="es-PR" noProof="0" dirty="0" smtClean="0"/>
          </a:p>
          <a:p>
            <a:r>
              <a:rPr lang="es-PR" noProof="0" dirty="0" smtClean="0"/>
              <a:t>Para hacer:</a:t>
            </a:r>
          </a:p>
          <a:p>
            <a:pPr lvl="1"/>
            <a:r>
              <a:rPr lang="es-PR" noProof="0" dirty="0" smtClean="0">
                <a:hlinkClick r:id="rId4"/>
              </a:rPr>
              <a:t>https://www.codecademy.com/learn/web</a:t>
            </a:r>
            <a:endParaRPr lang="es-PR" noProof="0" dirty="0" smtClean="0"/>
          </a:p>
          <a:p>
            <a:pPr lvl="2"/>
            <a:r>
              <a:rPr lang="es-PR" noProof="0" dirty="0" err="1" smtClean="0"/>
              <a:t>Lesson:HTML</a:t>
            </a:r>
            <a:r>
              <a:rPr lang="es-PR" noProof="0" dirty="0" smtClean="0"/>
              <a:t> </a:t>
            </a:r>
            <a:r>
              <a:rPr lang="es-PR" noProof="0" dirty="0" err="1" smtClean="0"/>
              <a:t>Basics</a:t>
            </a:r>
            <a:r>
              <a:rPr lang="es-PR" noProof="0" smtClean="0"/>
              <a:t> II</a:t>
            </a:r>
          </a:p>
          <a:p>
            <a:pPr lvl="1"/>
            <a:r>
              <a:rPr lang="es-PR" noProof="0" smtClean="0"/>
              <a:t>Añadirle </a:t>
            </a:r>
            <a:r>
              <a:rPr lang="es-PR" noProof="0" dirty="0" smtClean="0"/>
              <a:t>los elementos nuevos que discutimos una imagen una tabla y unos </a:t>
            </a:r>
            <a:r>
              <a:rPr lang="es-PR" noProof="0" dirty="0" err="1" smtClean="0"/>
              <a:t>divs</a:t>
            </a:r>
            <a:r>
              <a:rPr lang="es-PR" noProof="0" dirty="0" smtClean="0"/>
              <a:t>.</a:t>
            </a:r>
          </a:p>
          <a:p>
            <a:r>
              <a:rPr lang="es-PR" noProof="0" dirty="0" smtClean="0"/>
              <a:t>Para Preguntas:</a:t>
            </a:r>
          </a:p>
          <a:p>
            <a:pPr lvl="1"/>
            <a:r>
              <a:rPr lang="es-PR" noProof="0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Donaciones	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noProof="0" dirty="0" err="1" smtClean="0"/>
              <a:t>ArrancaPR</a:t>
            </a:r>
            <a:r>
              <a:rPr lang="es-PR" noProof="0" dirty="0" smtClean="0"/>
              <a:t> corre a base de donaciones cualquier cooperación es agradecida.</a:t>
            </a:r>
          </a:p>
          <a:p>
            <a:endParaRPr lang="es-PR" noProof="0" dirty="0" smtClean="0"/>
          </a:p>
          <a:p>
            <a:r>
              <a:rPr lang="es-PR" noProof="0" dirty="0" err="1" smtClean="0"/>
              <a:t>Paypal</a:t>
            </a:r>
            <a:r>
              <a:rPr lang="es-PR" noProof="0" dirty="0" smtClean="0"/>
              <a:t> en : http://arrancapr.org/about</a:t>
            </a:r>
            <a:endParaRPr lang="es-PR" noProof="0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noProof="0" dirty="0" smtClean="0"/>
              <a:t>Clase 3: Elementos tipo bloque</a:t>
            </a:r>
            <a:endParaRPr lang="es-P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33512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Imagenes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Div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Tablas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Listas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Importante</a:t>
            </a:r>
            <a:r>
              <a:rPr lang="en-US" dirty="0" smtClean="0"/>
              <a:t> para </a:t>
            </a:r>
            <a:r>
              <a:rPr lang="en-US" dirty="0" err="1" smtClean="0"/>
              <a:t>controlar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Inline –</a:t>
            </a:r>
            <a:r>
              <a:rPr lang="en-US" dirty="0" err="1" smtClean="0"/>
              <a:t>Empieza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cuanto</a:t>
            </a:r>
            <a:r>
              <a:rPr lang="en-US" dirty="0" smtClean="0"/>
              <a:t> </a:t>
            </a:r>
            <a:r>
              <a:rPr lang="en-US" dirty="0" err="1" smtClean="0"/>
              <a:t>acabe</a:t>
            </a:r>
            <a:endParaRPr lang="en-US" dirty="0" smtClean="0"/>
          </a:p>
          <a:p>
            <a:pPr lvl="1"/>
            <a:r>
              <a:rPr lang="en-US" dirty="0" smtClean="0"/>
              <a:t>Block – </a:t>
            </a:r>
            <a:r>
              <a:rPr lang="en-US" dirty="0" err="1" smtClean="0"/>
              <a:t>Empieza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proxima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endParaRPr lang="en-US" dirty="0" smtClean="0"/>
          </a:p>
          <a:p>
            <a:pPr lvl="1"/>
            <a:r>
              <a:rPr lang="en-US" dirty="0" smtClean="0"/>
              <a:t>Run-in – </a:t>
            </a:r>
            <a:r>
              <a:rPr lang="en-US" dirty="0" err="1" smtClean="0"/>
              <a:t>condicionado</a:t>
            </a:r>
            <a:r>
              <a:rPr lang="en-US" dirty="0" smtClean="0"/>
              <a:t> al </a:t>
            </a:r>
            <a:r>
              <a:rPr lang="en-US" dirty="0" err="1" smtClean="0"/>
              <a:t>tamaño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None – No </a:t>
            </a:r>
            <a:r>
              <a:rPr lang="en-US" dirty="0" err="1" smtClean="0"/>
              <a:t>enseña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  <a:p>
            <a:pPr lvl="1"/>
            <a:r>
              <a:rPr lang="es-PR" dirty="0" err="1" smtClean="0"/>
              <a:t>Initial</a:t>
            </a:r>
            <a:r>
              <a:rPr lang="es-PR" dirty="0" smtClean="0"/>
              <a:t> – Lo pone en su valor default</a:t>
            </a:r>
          </a:p>
          <a:p>
            <a:pPr lvl="1"/>
            <a:r>
              <a:rPr lang="en-US" dirty="0" smtClean="0"/>
              <a:t>Inherit - lo </a:t>
            </a:r>
            <a:r>
              <a:rPr lang="en-US" dirty="0" err="1" smtClean="0"/>
              <a:t>toma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padre </a:t>
            </a:r>
            <a:endParaRPr lang="en-US" dirty="0"/>
          </a:p>
          <a:p>
            <a:r>
              <a:rPr lang="en-US" dirty="0" err="1" smtClean="0"/>
              <a:t>Referencia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http://www.w3schools.com/cssref/pr_class_display.asp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402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4876800"/>
          </a:xfrm>
        </p:spPr>
        <p:txBody>
          <a:bodyPr/>
          <a:lstStyle/>
          <a:p>
            <a:r>
              <a:rPr lang="en-US" dirty="0" smtClean="0"/>
              <a:t>Block</a:t>
            </a:r>
          </a:p>
          <a:p>
            <a:pPr lvl="1"/>
            <a:r>
              <a:rPr lang="en-US" dirty="0"/>
              <a:t>&lt;div</a:t>
            </a:r>
            <a:r>
              <a:rPr lang="en-US" dirty="0" smtClean="0"/>
              <a:t>&gt;&lt;</a:t>
            </a:r>
            <a:r>
              <a:rPr lang="en-US" dirty="0"/>
              <a:t>h1&gt; - &lt;h6</a:t>
            </a:r>
            <a:r>
              <a:rPr lang="en-US" dirty="0" smtClean="0"/>
              <a:t>&gt;&lt;</a:t>
            </a:r>
            <a:r>
              <a:rPr lang="en-US" dirty="0"/>
              <a:t>p</a:t>
            </a:r>
            <a:r>
              <a:rPr lang="en-US" dirty="0" smtClean="0"/>
              <a:t>&gt;&lt;</a:t>
            </a:r>
            <a:r>
              <a:rPr lang="en-US" dirty="0"/>
              <a:t>form</a:t>
            </a:r>
            <a:r>
              <a:rPr lang="en-US" dirty="0" smtClean="0"/>
              <a:t>&gt;&lt;</a:t>
            </a:r>
            <a:r>
              <a:rPr lang="en-US" dirty="0"/>
              <a:t>header</a:t>
            </a:r>
            <a:r>
              <a:rPr lang="en-US" dirty="0" smtClean="0"/>
              <a:t>&gt;&lt;</a:t>
            </a:r>
            <a:r>
              <a:rPr lang="en-US" dirty="0"/>
              <a:t>footer</a:t>
            </a:r>
            <a:r>
              <a:rPr lang="en-US" dirty="0" smtClean="0"/>
              <a:t>&gt;&lt;</a:t>
            </a:r>
            <a:r>
              <a:rPr lang="en-US" dirty="0"/>
              <a:t>section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Inline</a:t>
            </a:r>
          </a:p>
          <a:p>
            <a:pPr lvl="1"/>
            <a:r>
              <a:rPr lang="en-US" dirty="0"/>
              <a:t>&lt;a&gt;, &lt;span&gt;, &lt;b&gt;, &lt;</a:t>
            </a:r>
            <a:r>
              <a:rPr lang="en-US" dirty="0" err="1"/>
              <a:t>em</a:t>
            </a:r>
            <a:r>
              <a:rPr lang="en-US" dirty="0"/>
              <a:t>&gt;, &lt;</a:t>
            </a:r>
            <a:r>
              <a:rPr lang="en-US" dirty="0" err="1"/>
              <a:t>i</a:t>
            </a:r>
            <a:r>
              <a:rPr lang="en-US" dirty="0"/>
              <a:t>&gt;, &lt;cite&gt;, &lt;mark&gt;, and &lt;code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propiedad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 { </a:t>
            </a:r>
            <a:r>
              <a:rPr lang="en-US" dirty="0" err="1" smtClean="0"/>
              <a:t>display:block</a:t>
            </a:r>
            <a:r>
              <a:rPr lang="en-US" dirty="0" smtClean="0"/>
              <a:t>; 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Referencia</a:t>
            </a:r>
            <a:endParaRPr lang="en-US" dirty="0" smtClean="0"/>
          </a:p>
          <a:p>
            <a:pPr lvl="1"/>
            <a:r>
              <a:rPr lang="en-US" dirty="0"/>
              <a:t>http://www.impressivewebs.com/difference-block-inline-css/</a:t>
            </a:r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3716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Imagenes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tag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err="1" smtClean="0"/>
              <a:t>Unico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requerido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(</a:t>
            </a:r>
            <a:r>
              <a:rPr lang="en-US" dirty="0" err="1" smtClean="0"/>
              <a:t>nos</a:t>
            </a:r>
            <a:r>
              <a:rPr lang="en-US" dirty="0" smtClean="0"/>
              <a:t> dice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la imagen)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recomienda</a:t>
            </a:r>
            <a:r>
              <a:rPr lang="en-US" dirty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Alt(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alterno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browser 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Adicional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Title(le da un overhead que dice un </a:t>
            </a:r>
            <a:r>
              <a:rPr lang="en-US" dirty="0" err="1" smtClean="0"/>
              <a:t>mensaje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css</a:t>
            </a:r>
            <a:r>
              <a:rPr lang="en-US" dirty="0" smtClean="0"/>
              <a:t> communes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36002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Imagenes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=“alfredo.png” alt=“mi </a:t>
            </a:r>
            <a:r>
              <a:rPr lang="en-US" dirty="0" err="1" smtClean="0"/>
              <a:t>foto</a:t>
            </a:r>
            <a:r>
              <a:rPr lang="en-US" dirty="0" smtClean="0"/>
              <a:t>” title = “El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que da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”/&gt;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 solo le pones width o solo </a:t>
            </a:r>
            <a:r>
              <a:rPr lang="en-US" dirty="0" smtClean="0"/>
              <a:t>height </a:t>
            </a:r>
            <a:r>
              <a:rPr lang="en-US" dirty="0" smtClean="0"/>
              <a:t>le </a:t>
            </a:r>
            <a:r>
              <a:rPr lang="en-US" dirty="0" err="1" smtClean="0"/>
              <a:t>hace</a:t>
            </a:r>
            <a:r>
              <a:rPr lang="en-US" dirty="0" smtClean="0"/>
              <a:t> resizing a la </a:t>
            </a:r>
            <a:r>
              <a:rPr lang="en-US" dirty="0" err="1" smtClean="0"/>
              <a:t>foto</a:t>
            </a:r>
            <a:r>
              <a:rPr lang="en-US" dirty="0" smtClean="0"/>
              <a:t> para que </a:t>
            </a:r>
            <a:r>
              <a:rPr lang="en-US" dirty="0" err="1" smtClean="0"/>
              <a:t>mantenga</a:t>
            </a:r>
            <a:r>
              <a:rPr lang="en-US" dirty="0" smtClean="0"/>
              <a:t> las </a:t>
            </a:r>
            <a:r>
              <a:rPr lang="en-US" dirty="0" err="1" smtClean="0"/>
              <a:t>proporciones</a:t>
            </a:r>
            <a:endParaRPr lang="en-US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6882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Background-image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imagen </a:t>
            </a:r>
            <a:r>
              <a:rPr lang="en-US" dirty="0" err="1" smtClean="0"/>
              <a:t>atras</a:t>
            </a:r>
            <a:r>
              <a:rPr lang="en-US" dirty="0" smtClean="0"/>
              <a:t> de un </a:t>
            </a:r>
            <a:r>
              <a:rPr lang="en-US" dirty="0" err="1" smtClean="0"/>
              <a:t>elemento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s-PR" dirty="0" err="1"/>
              <a:t>background-image</a:t>
            </a:r>
            <a:r>
              <a:rPr lang="es-PR" dirty="0"/>
              <a:t>: </a:t>
            </a:r>
            <a:r>
              <a:rPr lang="es-PR" dirty="0" err="1"/>
              <a:t>url</a:t>
            </a:r>
            <a:r>
              <a:rPr lang="es-PR" dirty="0" smtClean="0"/>
              <a:t>(“arranca.gif</a:t>
            </a:r>
            <a:r>
              <a:rPr lang="es-PR" dirty="0"/>
              <a:t>");</a:t>
            </a:r>
            <a:endParaRPr lang="en-US" dirty="0" smtClean="0"/>
          </a:p>
          <a:p>
            <a:r>
              <a:rPr lang="en-US" dirty="0" err="1" smtClean="0"/>
              <a:t>Atributos</a:t>
            </a:r>
            <a:r>
              <a:rPr lang="en-US" dirty="0" smtClean="0"/>
              <a:t> de background mas </a:t>
            </a:r>
            <a:r>
              <a:rPr lang="en-US" dirty="0" err="1" smtClean="0"/>
              <a:t>usado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Repeat - </a:t>
            </a:r>
            <a:r>
              <a:rPr lang="en-US" dirty="0" err="1" smtClean="0"/>
              <a:t>controla</a:t>
            </a:r>
            <a:r>
              <a:rPr lang="en-US" dirty="0" smtClean="0"/>
              <a:t> 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repite</a:t>
            </a:r>
            <a:r>
              <a:rPr lang="es-PR" dirty="0" smtClean="0"/>
              <a:t/>
            </a:r>
            <a:br>
              <a:rPr lang="es-PR" dirty="0" smtClean="0"/>
            </a:br>
            <a:r>
              <a:rPr lang="es-PR" dirty="0" err="1" smtClean="0"/>
              <a:t>attachment</a:t>
            </a:r>
            <a:r>
              <a:rPr lang="es-PR" dirty="0" smtClean="0"/>
              <a:t> – si hace </a:t>
            </a:r>
            <a:r>
              <a:rPr lang="es-PR" dirty="0" err="1" smtClean="0"/>
              <a:t>scroll</a:t>
            </a:r>
            <a:r>
              <a:rPr lang="es-PR" dirty="0" smtClean="0"/>
              <a:t> con el mouse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size - </a:t>
            </a:r>
            <a:r>
              <a:rPr lang="en-US" dirty="0" err="1" smtClean="0"/>
              <a:t>tamaño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position – </a:t>
            </a:r>
            <a:r>
              <a:rPr lang="en-US" dirty="0" err="1" smtClean="0"/>
              <a:t>posicion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referencia</a:t>
            </a:r>
            <a:r>
              <a:rPr lang="en-US" dirty="0" smtClean="0"/>
              <a:t> al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20738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principal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divisiones</a:t>
            </a:r>
            <a:r>
              <a:rPr lang="en-US" dirty="0" smtClean="0"/>
              <a:t> para “layouts”</a:t>
            </a:r>
          </a:p>
          <a:p>
            <a:r>
              <a:rPr lang="en-US" dirty="0" err="1" smtClean="0"/>
              <a:t>Significa</a:t>
            </a:r>
            <a:r>
              <a:rPr lang="en-US" dirty="0" smtClean="0"/>
              <a:t> Document Division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lo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para </a:t>
            </a:r>
            <a:r>
              <a:rPr lang="en-US" dirty="0" err="1" smtClean="0"/>
              <a:t>sacar</a:t>
            </a:r>
            <a:r>
              <a:rPr lang="en-US" dirty="0" smtClean="0"/>
              <a:t> </a:t>
            </a:r>
            <a:r>
              <a:rPr lang="en-US" dirty="0" err="1" smtClean="0"/>
              <a:t>secciones</a:t>
            </a:r>
            <a:r>
              <a:rPr lang="en-US" dirty="0" smtClean="0"/>
              <a:t> de la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aparte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 HTML5 y html </a:t>
            </a:r>
            <a:r>
              <a:rPr lang="en-US" dirty="0" err="1" smtClean="0"/>
              <a:t>semantico</a:t>
            </a:r>
            <a:r>
              <a:rPr lang="en-US" dirty="0" smtClean="0"/>
              <a:t> </a:t>
            </a:r>
            <a:r>
              <a:rPr lang="en-US" dirty="0" err="1" smtClean="0"/>
              <a:t>cambio</a:t>
            </a:r>
            <a:r>
              <a:rPr lang="en-US" dirty="0" smtClean="0"/>
              <a:t> mucho el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div.</a:t>
            </a:r>
          </a:p>
          <a:p>
            <a:r>
              <a:rPr lang="en-US" dirty="0" smtClean="0"/>
              <a:t>&lt;div&gt;Hello&lt;/div&gt;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009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16132</TotalTime>
  <Words>462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HTML y CSS</vt:lpstr>
      <vt:lpstr>Donaciones </vt:lpstr>
      <vt:lpstr>Clase 3: Elementos tipo bloque</vt:lpstr>
      <vt:lpstr>Display</vt:lpstr>
      <vt:lpstr>Display</vt:lpstr>
      <vt:lpstr>Imagenes</vt:lpstr>
      <vt:lpstr>Imagenes</vt:lpstr>
      <vt:lpstr>CSS Background-image</vt:lpstr>
      <vt:lpstr>Div</vt:lpstr>
      <vt:lpstr>Tablas</vt:lpstr>
      <vt:lpstr>Tablas</vt:lpstr>
      <vt:lpstr>Css de ejemplo para una table con lineas alternantes</vt:lpstr>
      <vt:lpstr>Listas </vt:lpstr>
      <vt:lpstr>Listas como menu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121</cp:revision>
  <dcterms:created xsi:type="dcterms:W3CDTF">2013-01-06T20:57:13Z</dcterms:created>
  <dcterms:modified xsi:type="dcterms:W3CDTF">2016-02-25T02:15:07Z</dcterms:modified>
</cp:coreProperties>
</file>