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8" r:id="rId6"/>
    <p:sldId id="367" r:id="rId7"/>
    <p:sldId id="359" r:id="rId8"/>
    <p:sldId id="364" r:id="rId9"/>
    <p:sldId id="365" r:id="rId10"/>
    <p:sldId id="360" r:id="rId11"/>
    <p:sldId id="366" r:id="rId12"/>
    <p:sldId id="368" r:id="rId13"/>
    <p:sldId id="361" r:id="rId14"/>
    <p:sldId id="362" r:id="rId15"/>
    <p:sldId id="36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37" autoAdjust="0"/>
  </p:normalViewPr>
  <p:slideViewPr>
    <p:cSldViewPr>
      <p:cViewPr varScale="1">
        <p:scale>
          <a:sx n="100" d="100"/>
          <a:sy n="100" d="100"/>
        </p:scale>
        <p:origin x="15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layou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HTML y CSS</a:t>
            </a:r>
            <a:endParaRPr lang="es-P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noProof="0" dirty="0" smtClean="0"/>
              <a:t>Escrito por : Alfredo Alvarez</a:t>
            </a:r>
            <a:endParaRPr lang="es-PR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Columnas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Usamos</a:t>
            </a:r>
            <a:r>
              <a:rPr lang="en-US" dirty="0" smtClean="0"/>
              <a:t> dos </a:t>
            </a:r>
            <a:r>
              <a:rPr lang="en-US" dirty="0" err="1" smtClean="0"/>
              <a:t>divs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el </a:t>
            </a:r>
            <a:r>
              <a:rPr lang="en-US" dirty="0" err="1" smtClean="0"/>
              <a:t>cuerpo</a:t>
            </a:r>
            <a:endParaRPr lang="en-US" dirty="0" smtClean="0"/>
          </a:p>
          <a:p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omun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periodicos</a:t>
            </a:r>
            <a:r>
              <a:rPr lang="en-US" dirty="0" smtClean="0"/>
              <a:t> en </a:t>
            </a:r>
            <a:r>
              <a:rPr lang="en-US" dirty="0" err="1" smtClean="0"/>
              <a:t>lineas</a:t>
            </a:r>
            <a:r>
              <a:rPr lang="en-US" dirty="0" smtClean="0"/>
              <a:t> y </a:t>
            </a:r>
            <a:r>
              <a:rPr lang="en-US" dirty="0" err="1" smtClean="0"/>
              <a:t>revistas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subdividir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dos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omo </a:t>
            </a:r>
            <a:r>
              <a:rPr lang="en-US" dirty="0" err="1" smtClean="0"/>
              <a:t>hicimos</a:t>
            </a:r>
            <a:r>
              <a:rPr lang="en-US" dirty="0" smtClean="0"/>
              <a:t> con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antes de </a:t>
            </a:r>
            <a:r>
              <a:rPr lang="en-US" dirty="0" smtClean="0"/>
              <a:t>hoy</a:t>
            </a:r>
          </a:p>
          <a:p>
            <a:r>
              <a:rPr lang="en-US" dirty="0" err="1" smtClean="0"/>
              <a:t>Alternativa</a:t>
            </a:r>
            <a:endParaRPr lang="en-US" dirty="0" smtClean="0"/>
          </a:p>
          <a:p>
            <a:pPr lvl="1"/>
            <a:r>
              <a:rPr lang="en-US"/>
              <a:t>http://www.w3schools.com/css/css3_multiple_columns.asp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9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añadimos</a:t>
            </a:r>
            <a:r>
              <a:rPr lang="en-US" dirty="0" smtClean="0"/>
              <a:t> al </a:t>
            </a:r>
            <a:r>
              <a:rPr lang="en-US" dirty="0" err="1" smtClean="0"/>
              <a:t>cuerpo</a:t>
            </a:r>
            <a:endParaRPr lang="en-US" dirty="0" smtClean="0"/>
          </a:p>
          <a:p>
            <a:pPr marL="0" indent="0">
              <a:buNone/>
            </a:pPr>
            <a:r>
              <a:rPr lang="es-PR" dirty="0"/>
              <a:t> &lt;div id="columna1"&gt;&lt;/div&gt;</a:t>
            </a:r>
          </a:p>
          <a:p>
            <a:pPr marL="0" indent="0">
              <a:buNone/>
            </a:pPr>
            <a:r>
              <a:rPr lang="es-PR" dirty="0" smtClean="0"/>
              <a:t> &lt;</a:t>
            </a:r>
            <a:r>
              <a:rPr lang="es-PR" dirty="0"/>
              <a:t>div id="columna2"&gt;&lt;/div&gt;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48264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PR" dirty="0"/>
          </a:p>
          <a:p>
            <a:pPr marL="0" indent="0">
              <a:buNone/>
            </a:pPr>
            <a:r>
              <a:rPr lang="es-PR" dirty="0"/>
              <a:t>#columna1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	width:50%;</a:t>
            </a:r>
          </a:p>
          <a:p>
            <a:pPr marL="0" indent="0">
              <a:buNone/>
            </a:pPr>
            <a:r>
              <a:rPr lang="es-PR" dirty="0"/>
              <a:t>	height:100%;	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#columna2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	width:50%;</a:t>
            </a:r>
          </a:p>
          <a:p>
            <a:pPr marL="0" indent="0">
              <a:buNone/>
            </a:pPr>
            <a:r>
              <a:rPr lang="es-PR" dirty="0"/>
              <a:t>	height:100%;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5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detalles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Presionas</a:t>
            </a:r>
            <a:r>
              <a:rPr lang="en-US" dirty="0" smtClean="0"/>
              <a:t> en album da mas </a:t>
            </a:r>
            <a:r>
              <a:rPr lang="en-US" dirty="0" err="1" smtClean="0"/>
              <a:t>informacion</a:t>
            </a:r>
            <a:endParaRPr lang="en-US" dirty="0" smtClean="0"/>
          </a:p>
          <a:p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la primer layout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hicimos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independiente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2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expandir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(</a:t>
            </a:r>
            <a:r>
              <a:rPr lang="en-US" dirty="0" err="1" smtClean="0"/>
              <a:t>centralizado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la </a:t>
            </a:r>
            <a:r>
              <a:rPr lang="en-US" dirty="0" err="1" smtClean="0"/>
              <a:t>explicacion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con menus </a:t>
            </a:r>
            <a:r>
              <a:rPr lang="en-US" dirty="0" err="1" smtClean="0"/>
              <a:t>laterales</a:t>
            </a:r>
            <a:r>
              <a:rPr lang="en-US" dirty="0" smtClean="0"/>
              <a:t>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un div </a:t>
            </a:r>
            <a:r>
              <a:rPr lang="en-US" dirty="0" err="1" smtClean="0"/>
              <a:t>adicional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un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el layout mas </a:t>
            </a:r>
            <a:r>
              <a:rPr lang="en-US" dirty="0" err="1" smtClean="0"/>
              <a:t>popoular</a:t>
            </a:r>
            <a:endParaRPr lang="en-US" dirty="0" smtClean="0"/>
          </a:p>
          <a:p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comprimir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gran </a:t>
            </a:r>
            <a:r>
              <a:rPr lang="en-US" dirty="0" err="1" smtClean="0"/>
              <a:t>cantidad</a:t>
            </a:r>
            <a:r>
              <a:rPr lang="en-US" dirty="0" smtClean="0"/>
              <a:t> de material </a:t>
            </a:r>
          </a:p>
          <a:p>
            <a:r>
              <a:rPr lang="en-US" dirty="0" smtClean="0"/>
              <a:t>Ideal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clasificados</a:t>
            </a:r>
            <a:r>
              <a:rPr lang="en-US" dirty="0"/>
              <a:t> </a:t>
            </a:r>
            <a:r>
              <a:rPr lang="en-US" dirty="0" smtClean="0"/>
              <a:t>o alto </a:t>
            </a:r>
            <a:r>
              <a:rPr lang="en-US" dirty="0" err="1" smtClean="0"/>
              <a:t>contenido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Requiere</a:t>
            </a:r>
            <a:r>
              <a:rPr lang="en-US" dirty="0" smtClean="0"/>
              <a:t> 3 </a:t>
            </a:r>
            <a:r>
              <a:rPr lang="en-US" dirty="0" err="1" smtClean="0"/>
              <a:t>divs</a:t>
            </a:r>
            <a:r>
              <a:rPr lang="en-US" dirty="0" smtClean="0"/>
              <a:t> y </a:t>
            </a:r>
            <a:r>
              <a:rPr lang="en-US" dirty="0" err="1" smtClean="0"/>
              <a:t>controlar</a:t>
            </a:r>
            <a:r>
              <a:rPr lang="en-US" dirty="0" smtClean="0"/>
              <a:t> la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</a:t>
            </a:r>
            <a:r>
              <a:rPr lang="en-US" dirty="0" err="1" smtClean="0"/>
              <a:t>algun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96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Contiene muchos elementos con imagen y descripcion</a:t>
            </a:r>
          </a:p>
          <a:p>
            <a:r>
              <a:rPr lang="en-US" smtClean="0"/>
              <a:t>Todas las cajas son enlaces a algo mas</a:t>
            </a:r>
          </a:p>
          <a:p>
            <a:r>
              <a:rPr lang="en-US" smtClean="0"/>
              <a:t>Una columna en la izquierda que contiene menus adicionales</a:t>
            </a:r>
          </a:p>
          <a:p>
            <a:r>
              <a:rPr lang="en-US" smtClean="0"/>
              <a:t>Una combinacion de todos los anteriores.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0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Tarea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543800" cy="4953000"/>
          </a:xfrm>
        </p:spPr>
        <p:txBody>
          <a:bodyPr>
            <a:normAutofit/>
          </a:bodyPr>
          <a:lstStyle/>
          <a:p>
            <a:r>
              <a:rPr lang="es-PR" noProof="0" dirty="0" smtClean="0"/>
              <a:t>Leer</a:t>
            </a:r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www.w3schools.com/html/html_layout.asp</a:t>
            </a:r>
            <a:endParaRPr lang="es-PR" dirty="0" smtClean="0"/>
          </a:p>
          <a:p>
            <a:pPr lvl="1"/>
            <a:r>
              <a:rPr lang="es-PR" dirty="0"/>
              <a:t>http://designshack.net/articles/layouts/10-rock-solid-website-layout-examples/</a:t>
            </a:r>
            <a:endParaRPr lang="es-PR" noProof="0" dirty="0" smtClean="0"/>
          </a:p>
          <a:p>
            <a:r>
              <a:rPr lang="es-PR" noProof="0" dirty="0" smtClean="0"/>
              <a:t>Para hacer:</a:t>
            </a:r>
          </a:p>
          <a:p>
            <a:pPr lvl="1"/>
            <a:r>
              <a:rPr lang="es-PR" noProof="0" dirty="0" smtClean="0"/>
              <a:t>Utilizar </a:t>
            </a:r>
            <a:r>
              <a:rPr lang="es-PR" noProof="0" dirty="0" smtClean="0"/>
              <a:t>dos de los layouts discutidos en su pagina. Asegurarse que tu web personal tenga por lo menos 3 paginas.</a:t>
            </a:r>
          </a:p>
          <a:p>
            <a:r>
              <a:rPr lang="es-PR" noProof="0" dirty="0" smtClean="0"/>
              <a:t>Para Preguntas:</a:t>
            </a:r>
          </a:p>
          <a:p>
            <a:pPr lvl="1"/>
            <a:r>
              <a:rPr lang="es-PR" noProof="0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noProof="0" dirty="0" smtClean="0"/>
              <a:t>Donaciones	</a:t>
            </a:r>
            <a:endParaRPr lang="es-P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noProof="0" dirty="0" err="1" smtClean="0"/>
              <a:t>ArrancaPR</a:t>
            </a:r>
            <a:r>
              <a:rPr lang="es-PR" noProof="0" dirty="0" smtClean="0"/>
              <a:t> corre a base de donaciones cualquier cooperación es agradecida.</a:t>
            </a:r>
          </a:p>
          <a:p>
            <a:endParaRPr lang="es-PR" noProof="0" dirty="0" smtClean="0"/>
          </a:p>
          <a:p>
            <a:r>
              <a:rPr lang="es-PR" noProof="0" dirty="0" err="1" smtClean="0"/>
              <a:t>Paypal</a:t>
            </a:r>
            <a:r>
              <a:rPr lang="es-PR" noProof="0" dirty="0" smtClean="0"/>
              <a:t> en : http://arrancapr.org/about</a:t>
            </a:r>
            <a:endParaRPr lang="es-PR" noProof="0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noProof="0" dirty="0" smtClean="0"/>
              <a:t>Clase 4: Layouts</a:t>
            </a:r>
            <a:endParaRPr lang="es-PR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33512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 </a:t>
            </a:r>
            <a:r>
              <a:rPr lang="en-US" dirty="0" err="1" smtClean="0"/>
              <a:t>comunes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Header – Menu –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Pagina</a:t>
            </a:r>
            <a:r>
              <a:rPr lang="en-US" dirty="0" smtClean="0"/>
              <a:t> de </a:t>
            </a:r>
            <a:r>
              <a:rPr lang="en-US" dirty="0" err="1" smtClean="0"/>
              <a:t>Detalles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Tienda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la forma en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acomodamos</a:t>
            </a:r>
            <a:r>
              <a:rPr lang="en-US" dirty="0" smtClean="0"/>
              <a:t> la data en la </a:t>
            </a:r>
            <a:r>
              <a:rPr lang="en-US" dirty="0" err="1" smtClean="0"/>
              <a:t>pagina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div y display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acomodarlos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endParaRPr lang="en-US" dirty="0" smtClean="0"/>
          </a:p>
          <a:p>
            <a:r>
              <a:rPr lang="en-US" dirty="0" smtClean="0"/>
              <a:t>Los Mas </a:t>
            </a:r>
            <a:r>
              <a:rPr lang="en-US" dirty="0" err="1" smtClean="0"/>
              <a:t>comunes</a:t>
            </a:r>
            <a:r>
              <a:rPr lang="en-US" dirty="0" smtClean="0"/>
              <a:t> son:</a:t>
            </a:r>
          </a:p>
          <a:p>
            <a:pPr lvl="1"/>
            <a:r>
              <a:rPr lang="en-US" dirty="0" smtClean="0"/>
              <a:t>Header – Menu – </a:t>
            </a:r>
            <a:r>
              <a:rPr lang="en-US" dirty="0" err="1" smtClean="0"/>
              <a:t>Cuerpo</a:t>
            </a:r>
            <a:endParaRPr lang="en-US" dirty="0" smtClean="0"/>
          </a:p>
          <a:p>
            <a:pPr lvl="1"/>
            <a:r>
              <a:rPr lang="en-US" dirty="0" smtClean="0"/>
              <a:t>Header - Dos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1"/>
            <a:r>
              <a:rPr lang="en-US" dirty="0" smtClean="0"/>
              <a:t>Menu y </a:t>
            </a:r>
            <a:r>
              <a:rPr lang="en-US" dirty="0" err="1" smtClean="0"/>
              <a:t>Detalles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hacerlos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pongo</a:t>
            </a:r>
            <a:r>
              <a:rPr lang="en-US" dirty="0" smtClean="0"/>
              <a:t> un </a:t>
            </a:r>
            <a:r>
              <a:rPr lang="en-US" dirty="0" err="1" smtClean="0"/>
              <a:t>borde</a:t>
            </a:r>
            <a:r>
              <a:rPr lang="en-US" dirty="0" smtClean="0"/>
              <a:t> negro a los </a:t>
            </a:r>
            <a:r>
              <a:rPr lang="en-US" dirty="0" err="1" smtClean="0"/>
              <a:t>divs</a:t>
            </a:r>
            <a:r>
              <a:rPr lang="en-US" dirty="0" smtClean="0"/>
              <a:t> al principio</a:t>
            </a:r>
          </a:p>
          <a:p>
            <a:r>
              <a:rPr lang="en-US" dirty="0" err="1" smtClean="0"/>
              <a:t>Hago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cajas</a:t>
            </a:r>
            <a:r>
              <a:rPr lang="en-US" dirty="0" smtClean="0"/>
              <a:t> sin </a:t>
            </a:r>
            <a:r>
              <a:rPr lang="en-US" dirty="0" err="1" smtClean="0"/>
              <a:t>ningun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endParaRPr lang="en-US" dirty="0" smtClean="0"/>
          </a:p>
          <a:p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tengo</a:t>
            </a:r>
            <a:r>
              <a:rPr lang="en-US" dirty="0" smtClean="0"/>
              <a:t> los </a:t>
            </a:r>
            <a:r>
              <a:rPr lang="en-US" dirty="0" err="1" smtClean="0"/>
              <a:t>divs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/>
              <a:t> </a:t>
            </a:r>
            <a:r>
              <a:rPr lang="en-US" dirty="0" smtClean="0"/>
              <a:t>van.</a:t>
            </a:r>
          </a:p>
          <a:p>
            <a:r>
              <a:rPr lang="en-US" dirty="0" err="1" smtClean="0"/>
              <a:t>Pongo</a:t>
            </a:r>
            <a:r>
              <a:rPr lang="en-US" dirty="0" smtClean="0"/>
              <a:t> backgrounds e </a:t>
            </a:r>
            <a:r>
              <a:rPr lang="en-US" dirty="0" err="1" smtClean="0"/>
              <a:t>imagenes</a:t>
            </a:r>
            <a:endParaRPr lang="en-US" dirty="0" smtClean="0"/>
          </a:p>
          <a:p>
            <a:r>
              <a:rPr lang="en-US" dirty="0" err="1" smtClean="0"/>
              <a:t>Formateo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y </a:t>
            </a:r>
            <a:r>
              <a:rPr lang="en-US" dirty="0" err="1" smtClean="0"/>
              <a:t>contenido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lo </a:t>
            </a:r>
            <a:r>
              <a:rPr lang="en-US" dirty="0" err="1" smtClean="0"/>
              <a:t>acabas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tienes</a:t>
            </a:r>
            <a:r>
              <a:rPr lang="en-US" dirty="0" smtClean="0"/>
              <a:t> solo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cajas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copia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id Selector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#</a:t>
            </a:r>
            <a:r>
              <a:rPr lang="en-US" dirty="0" err="1" smtClean="0"/>
              <a:t>nombre</a:t>
            </a:r>
            <a:r>
              <a:rPr lang="en-US" dirty="0" smtClean="0"/>
              <a:t>{}</a:t>
            </a:r>
          </a:p>
          <a:p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r>
              <a:rPr lang="en-US" dirty="0" smtClean="0"/>
              <a:t> a </a:t>
            </a:r>
            <a:r>
              <a:rPr lang="en-US" dirty="0" err="1" smtClean="0"/>
              <a:t>elemento</a:t>
            </a:r>
            <a:r>
              <a:rPr lang="en-US" dirty="0" smtClean="0"/>
              <a:t> con ese id.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util.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http://www.w3schools.com/cssref/css_selectors.asp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– Menu - </a:t>
            </a:r>
            <a:r>
              <a:rPr lang="en-US" dirty="0" err="1" smtClean="0"/>
              <a:t>Cuerpo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3 </a:t>
            </a:r>
            <a:r>
              <a:rPr lang="en-US" dirty="0" err="1" smtClean="0"/>
              <a:t>divs</a:t>
            </a:r>
            <a:r>
              <a:rPr lang="en-US" dirty="0" smtClean="0"/>
              <a:t> , 4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quieres</a:t>
            </a:r>
            <a:r>
              <a:rPr lang="en-US" dirty="0" smtClean="0"/>
              <a:t> </a:t>
            </a:r>
            <a:r>
              <a:rPr lang="en-US" dirty="0" err="1" smtClean="0"/>
              <a:t>ponerle</a:t>
            </a:r>
            <a:r>
              <a:rPr lang="en-US" dirty="0" smtClean="0"/>
              <a:t> un footer.</a:t>
            </a:r>
          </a:p>
          <a:p>
            <a:r>
              <a:rPr lang="en-US" dirty="0" smtClean="0"/>
              <a:t>La parte de </a:t>
            </a:r>
            <a:r>
              <a:rPr lang="en-US" dirty="0" err="1" smtClean="0"/>
              <a:t>arriba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subdividirla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logo </a:t>
            </a:r>
            <a:r>
              <a:rPr lang="en-US" dirty="0" err="1" smtClean="0"/>
              <a:t>espacio</a:t>
            </a:r>
            <a:r>
              <a:rPr lang="en-US" dirty="0" smtClean="0"/>
              <a:t> y login</a:t>
            </a:r>
          </a:p>
          <a:p>
            <a:r>
              <a:rPr lang="en-US" dirty="0" smtClean="0"/>
              <a:t>El menu la forma mas </a:t>
            </a:r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un 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cuerpo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pone el div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subdividido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la base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otros</a:t>
            </a:r>
            <a:r>
              <a:rPr lang="en-US" dirty="0" smtClean="0"/>
              <a:t> layouts.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html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R" dirty="0"/>
              <a:t>&lt;!DOCTYPE </a:t>
            </a:r>
            <a:r>
              <a:rPr lang="es-PR" dirty="0" err="1"/>
              <a:t>html</a:t>
            </a:r>
            <a:r>
              <a:rPr lang="es-PR" dirty="0"/>
              <a:t>&gt;</a:t>
            </a:r>
          </a:p>
          <a:p>
            <a:pPr marL="0" indent="0">
              <a:buNone/>
            </a:pPr>
            <a:r>
              <a:rPr lang="es-PR" dirty="0"/>
              <a:t>	&lt;</a:t>
            </a:r>
            <a:r>
              <a:rPr lang="es-PR" dirty="0" err="1"/>
              <a:t>html</a:t>
            </a:r>
            <a:r>
              <a:rPr lang="es-PR" dirty="0"/>
              <a:t>&gt;</a:t>
            </a:r>
          </a:p>
          <a:p>
            <a:pPr marL="0" indent="0">
              <a:buNone/>
            </a:pPr>
            <a:r>
              <a:rPr lang="es-PR" dirty="0"/>
              <a:t>		&lt;head&gt;</a:t>
            </a:r>
          </a:p>
          <a:p>
            <a:pPr marL="0" indent="0">
              <a:buNone/>
            </a:pPr>
            <a:r>
              <a:rPr lang="es-PR" dirty="0"/>
              <a:t>			&lt;link </a:t>
            </a:r>
            <a:r>
              <a:rPr lang="es-PR" dirty="0" err="1"/>
              <a:t>rel</a:t>
            </a:r>
            <a:r>
              <a:rPr lang="es-PR" dirty="0"/>
              <a:t>="</a:t>
            </a:r>
            <a:r>
              <a:rPr lang="es-PR" dirty="0" err="1"/>
              <a:t>stylesheet</a:t>
            </a:r>
            <a:r>
              <a:rPr lang="es-PR" dirty="0"/>
              <a:t>" </a:t>
            </a:r>
            <a:r>
              <a:rPr lang="es-PR" dirty="0" err="1"/>
              <a:t>type</a:t>
            </a:r>
            <a:r>
              <a:rPr lang="es-PR" dirty="0"/>
              <a:t>="</a:t>
            </a:r>
            <a:r>
              <a:rPr lang="es-PR" dirty="0" err="1"/>
              <a:t>text</a:t>
            </a:r>
            <a:r>
              <a:rPr lang="es-PR" dirty="0"/>
              <a:t>/</a:t>
            </a:r>
            <a:r>
              <a:rPr lang="es-PR" dirty="0" err="1"/>
              <a:t>css</a:t>
            </a:r>
            <a:r>
              <a:rPr lang="es-PR" dirty="0"/>
              <a:t>" </a:t>
            </a:r>
            <a:r>
              <a:rPr lang="es-PR" dirty="0" err="1"/>
              <a:t>href</a:t>
            </a:r>
            <a:r>
              <a:rPr lang="es-PR" dirty="0"/>
              <a:t>="main.css"&gt;</a:t>
            </a:r>
          </a:p>
          <a:p>
            <a:pPr marL="0" indent="0">
              <a:buNone/>
            </a:pPr>
            <a:r>
              <a:rPr lang="es-PR" dirty="0"/>
              <a:t>		&lt;/head&gt;</a:t>
            </a:r>
          </a:p>
          <a:p>
            <a:pPr marL="0" indent="0">
              <a:buNone/>
            </a:pPr>
            <a:r>
              <a:rPr lang="es-PR" dirty="0"/>
              <a:t>		</a:t>
            </a:r>
          </a:p>
          <a:p>
            <a:pPr marL="0" indent="0">
              <a:buNone/>
            </a:pPr>
            <a:r>
              <a:rPr lang="es-PR" dirty="0"/>
              <a:t>		&lt;</a:t>
            </a:r>
            <a:r>
              <a:rPr lang="es-PR" dirty="0" err="1"/>
              <a:t>body</a:t>
            </a:r>
            <a:r>
              <a:rPr lang="es-PR" dirty="0"/>
              <a:t>&gt;</a:t>
            </a:r>
          </a:p>
          <a:p>
            <a:pPr marL="0" indent="0">
              <a:buNone/>
            </a:pPr>
            <a:r>
              <a:rPr lang="es-PR" dirty="0"/>
              <a:t>           &lt;div id="</a:t>
            </a:r>
            <a:r>
              <a:rPr lang="es-PR" dirty="0" err="1"/>
              <a:t>header</a:t>
            </a:r>
            <a:r>
              <a:rPr lang="es-PR" dirty="0"/>
              <a:t>"&gt; &lt;/div&gt;</a:t>
            </a:r>
          </a:p>
          <a:p>
            <a:pPr marL="0" indent="0">
              <a:buNone/>
            </a:pPr>
            <a:r>
              <a:rPr lang="es-PR" dirty="0"/>
              <a:t>           &lt;div id="</a:t>
            </a:r>
            <a:r>
              <a:rPr lang="es-PR" dirty="0" err="1"/>
              <a:t>menu</a:t>
            </a:r>
            <a:r>
              <a:rPr lang="es-PR" dirty="0"/>
              <a:t>"&gt;&lt;/div&gt;</a:t>
            </a:r>
          </a:p>
          <a:p>
            <a:pPr marL="0" indent="0">
              <a:buNone/>
            </a:pPr>
            <a:r>
              <a:rPr lang="es-PR" dirty="0"/>
              <a:t>           &lt;div id="cuerpo"&gt;&lt;/div&gt;</a:t>
            </a:r>
          </a:p>
          <a:p>
            <a:pPr marL="0" indent="0">
              <a:buNone/>
            </a:pPr>
            <a:r>
              <a:rPr lang="es-PR" dirty="0"/>
              <a:t>		&lt;/</a:t>
            </a:r>
            <a:r>
              <a:rPr lang="es-PR" dirty="0" err="1"/>
              <a:t>body</a:t>
            </a:r>
            <a:r>
              <a:rPr lang="es-PR" dirty="0"/>
              <a:t>&gt;</a:t>
            </a:r>
          </a:p>
          <a:p>
            <a:pPr marL="0" indent="0">
              <a:buNone/>
            </a:pPr>
            <a:r>
              <a:rPr lang="es-PR" dirty="0"/>
              <a:t>	&lt;/</a:t>
            </a:r>
            <a:r>
              <a:rPr lang="es-PR" dirty="0" err="1"/>
              <a:t>html</a:t>
            </a:r>
            <a:r>
              <a:rPr lang="es-PR" dirty="0"/>
              <a:t>&gt;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0768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para </a:t>
            </a:r>
            <a:r>
              <a:rPr lang="en-US" dirty="0" err="1" smtClean="0"/>
              <a:t>empezar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6347714" cy="466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R" dirty="0" err="1"/>
              <a:t>body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{	</a:t>
            </a:r>
          </a:p>
          <a:p>
            <a:pPr marL="0" indent="0">
              <a:buNone/>
            </a:pPr>
            <a:r>
              <a:rPr lang="es-PR" dirty="0"/>
              <a:t>	width:80%;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margin-right</a:t>
            </a:r>
            <a:r>
              <a:rPr lang="es-PR" dirty="0"/>
              <a:t>: auto;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margin-left</a:t>
            </a:r>
            <a:r>
              <a:rPr lang="es-PR" dirty="0"/>
              <a:t>: auto;</a:t>
            </a:r>
          </a:p>
          <a:p>
            <a:pPr marL="0" indent="0">
              <a:buNone/>
            </a:pPr>
            <a:r>
              <a:rPr lang="es-PR" dirty="0" smtClean="0"/>
              <a:t>}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div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border</a:t>
            </a:r>
            <a:r>
              <a:rPr lang="es-PR" dirty="0"/>
              <a:t>-color: </a:t>
            </a:r>
            <a:r>
              <a:rPr lang="es-PR" dirty="0" err="1"/>
              <a:t>black</a:t>
            </a:r>
            <a:r>
              <a:rPr lang="es-PR" dirty="0"/>
              <a:t>;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border-width</a:t>
            </a:r>
            <a:r>
              <a:rPr lang="es-PR" dirty="0"/>
              <a:t>: 2px;</a:t>
            </a:r>
          </a:p>
          <a:p>
            <a:pPr marL="0" indent="0">
              <a:buNone/>
            </a:pPr>
            <a:r>
              <a:rPr lang="es-PR" dirty="0"/>
              <a:t>	</a:t>
            </a:r>
            <a:r>
              <a:rPr lang="es-PR" dirty="0" err="1"/>
              <a:t>border-style</a:t>
            </a:r>
            <a:r>
              <a:rPr lang="es-PR" dirty="0"/>
              <a:t>: </a:t>
            </a:r>
            <a:r>
              <a:rPr lang="es-PR" dirty="0" err="1"/>
              <a:t>solid</a:t>
            </a:r>
            <a:r>
              <a:rPr lang="es-PR" dirty="0"/>
              <a:t>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endParaRPr lang="es-PR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70957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17930</TotalTime>
  <Words>460</Words>
  <Application>Microsoft Office PowerPoint</Application>
  <PresentationFormat>On-screen Show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HTML y CSS</vt:lpstr>
      <vt:lpstr>Donaciones </vt:lpstr>
      <vt:lpstr>Clase 4: Layouts</vt:lpstr>
      <vt:lpstr>Layouts</vt:lpstr>
      <vt:lpstr>Mi metodo de hacerlos</vt:lpstr>
      <vt:lpstr># id Selector</vt:lpstr>
      <vt:lpstr>Header – Menu - Cuerpo</vt:lpstr>
      <vt:lpstr>El html</vt:lpstr>
      <vt:lpstr>Mi Css para empezar</vt:lpstr>
      <vt:lpstr>2 Columnas</vt:lpstr>
      <vt:lpstr>HTML</vt:lpstr>
      <vt:lpstr>CSS</vt:lpstr>
      <vt:lpstr>Pagina de detalles</vt:lpstr>
      <vt:lpstr>3 columnas </vt:lpstr>
      <vt:lpstr>Tienda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129</cp:revision>
  <dcterms:created xsi:type="dcterms:W3CDTF">2013-01-06T20:57:13Z</dcterms:created>
  <dcterms:modified xsi:type="dcterms:W3CDTF">2016-03-02T06:44:01Z</dcterms:modified>
</cp:coreProperties>
</file>