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50" autoAdjust="0"/>
  </p:normalViewPr>
  <p:slideViewPr>
    <p:cSldViewPr>
      <p:cViewPr varScale="1">
        <p:scale>
          <a:sx n="114" d="100"/>
          <a:sy n="114" d="100"/>
        </p:scale>
        <p:origin x="11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enginewatch.com/2016/01/21/seo-basics-22-essentials-you-need-for-optimizing-your-site/" TargetMode="External"/><Relationship Id="rId2" Type="http://schemas.openxmlformats.org/officeDocument/2006/relationships/hyperlink" Target="http://www.w3schools.com/html/html5_semantic_element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tyle.asp" TargetMode="External"/><Relationship Id="rId3" Type="http://schemas.openxmlformats.org/officeDocument/2006/relationships/hyperlink" Target="http://www.w3schools.com/tags/tag_title.asp" TargetMode="External"/><Relationship Id="rId7" Type="http://schemas.openxmlformats.org/officeDocument/2006/relationships/hyperlink" Target="http://www.w3schools.com/tags/tag_script.asp" TargetMode="External"/><Relationship Id="rId2" Type="http://schemas.openxmlformats.org/officeDocument/2006/relationships/hyperlink" Target="http://www.w3schools.com/tags/tag_hea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meta.asp" TargetMode="External"/><Relationship Id="rId5" Type="http://schemas.openxmlformats.org/officeDocument/2006/relationships/hyperlink" Target="http://www.w3schools.com/tags/tag_link.asp" TargetMode="External"/><Relationship Id="rId4" Type="http://schemas.openxmlformats.org/officeDocument/2006/relationships/hyperlink" Target="http://www.w3schools.com/tags/tag_base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HTML y CSS</a:t>
            </a:r>
            <a:endParaRPr lang="es-P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noProof="0" dirty="0" smtClean="0"/>
              <a:t>Escrito por : Alfredo Alvarez</a:t>
            </a:r>
            <a:endParaRPr lang="es-P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Semantico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Fue</a:t>
            </a:r>
            <a:r>
              <a:rPr lang="en-US" dirty="0" smtClean="0"/>
              <a:t> parte del html 5</a:t>
            </a:r>
          </a:p>
          <a:p>
            <a:r>
              <a:rPr lang="en-US" dirty="0" smtClean="0"/>
              <a:t>La idea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tags para </a:t>
            </a:r>
            <a:r>
              <a:rPr lang="en-US" dirty="0" err="1" smtClean="0"/>
              <a:t>poder</a:t>
            </a:r>
            <a:r>
              <a:rPr lang="en-US" dirty="0" smtClean="0"/>
              <a:t> divider la </a:t>
            </a:r>
            <a:r>
              <a:rPr lang="en-US" dirty="0" err="1" smtClean="0"/>
              <a:t>pagina</a:t>
            </a:r>
            <a:endParaRPr lang="en-US" dirty="0" smtClean="0"/>
          </a:p>
          <a:p>
            <a:r>
              <a:rPr lang="en-US" dirty="0" err="1" smtClean="0"/>
              <a:t>Ayudar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crawlers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cambian</a:t>
            </a:r>
            <a:r>
              <a:rPr lang="en-US" dirty="0" smtClean="0"/>
              <a:t> el </a:t>
            </a:r>
            <a:r>
              <a:rPr lang="en-US" dirty="0" err="1" smtClean="0"/>
              <a:t>aspecto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sustituir</a:t>
            </a:r>
            <a:r>
              <a:rPr lang="en-US" dirty="0" smtClean="0"/>
              <a:t> el div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764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09600"/>
            <a:ext cx="6347714" cy="5431763"/>
          </a:xfrm>
        </p:spPr>
        <p:txBody>
          <a:bodyPr/>
          <a:lstStyle/>
          <a:p>
            <a:r>
              <a:rPr lang="en-US" dirty="0" smtClean="0"/>
              <a:t>&lt;section&gt;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seccion</a:t>
            </a:r>
            <a:r>
              <a:rPr lang="en-US" dirty="0" smtClean="0"/>
              <a:t> que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un heading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cae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ninguno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tag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el tag mas </a:t>
            </a:r>
            <a:r>
              <a:rPr lang="en-US" dirty="0" err="1" smtClean="0"/>
              <a:t>amplio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semanticos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&lt;article&gt;</a:t>
            </a:r>
          </a:p>
          <a:p>
            <a:pPr lvl="1"/>
            <a:r>
              <a:rPr lang="en-US" dirty="0" err="1" smtClean="0"/>
              <a:t>Contenido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“stand alone”</a:t>
            </a:r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necesitas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de la red para </a:t>
            </a:r>
            <a:r>
              <a:rPr lang="en-US" dirty="0" err="1" smtClean="0"/>
              <a:t>entenderlo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seccion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Articulo</a:t>
            </a:r>
            <a:r>
              <a:rPr lang="en-US" dirty="0" smtClean="0"/>
              <a:t> de </a:t>
            </a:r>
            <a:r>
              <a:rPr lang="en-US" dirty="0" err="1" smtClean="0"/>
              <a:t>periodico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82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09600"/>
            <a:ext cx="6347714" cy="5431763"/>
          </a:xfrm>
        </p:spPr>
        <p:txBody>
          <a:bodyPr/>
          <a:lstStyle/>
          <a:p>
            <a:r>
              <a:rPr lang="en-US" dirty="0" smtClean="0"/>
              <a:t>&lt;header&gt;</a:t>
            </a:r>
          </a:p>
          <a:p>
            <a:pPr lvl="1"/>
            <a:r>
              <a:rPr lang="en-US" dirty="0" smtClean="0"/>
              <a:t>Parte superior de la </a:t>
            </a:r>
            <a:r>
              <a:rPr lang="en-US" dirty="0" err="1" smtClean="0"/>
              <a:t>pagina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&lt;footer&gt;</a:t>
            </a:r>
          </a:p>
          <a:p>
            <a:pPr lvl="1"/>
            <a:r>
              <a:rPr lang="en-US" dirty="0" smtClean="0"/>
              <a:t>Parte inferior de la </a:t>
            </a:r>
            <a:r>
              <a:rPr lang="en-US" dirty="0" err="1" smtClean="0"/>
              <a:t>pagina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contener</a:t>
            </a:r>
            <a:r>
              <a:rPr lang="en-US" dirty="0" smtClean="0"/>
              <a:t> la </a:t>
            </a:r>
            <a:r>
              <a:rPr lang="en-US" dirty="0" err="1" smtClean="0"/>
              <a:t>navegacion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ahorrarnos</a:t>
            </a:r>
            <a:r>
              <a:rPr lang="en-US" dirty="0" smtClean="0"/>
              <a:t> el </a:t>
            </a:r>
            <a:r>
              <a:rPr lang="en-US" dirty="0" err="1" smtClean="0"/>
              <a:t>tener</a:t>
            </a:r>
            <a:r>
              <a:rPr lang="en-US" dirty="0" smtClean="0"/>
              <a:t> que declarer ids </a:t>
            </a:r>
            <a:r>
              <a:rPr lang="en-US" dirty="0" err="1" smtClean="0"/>
              <a:t>usando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mas </a:t>
            </a:r>
            <a:r>
              <a:rPr lang="en-US" dirty="0" err="1" smtClean="0"/>
              <a:t>limpio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257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09600"/>
            <a:ext cx="6347714" cy="5431763"/>
          </a:xfrm>
        </p:spPr>
        <p:txBody>
          <a:bodyPr/>
          <a:lstStyle/>
          <a:p>
            <a:r>
              <a:rPr lang="en-US" dirty="0" smtClean="0"/>
              <a:t>&lt;aside&gt;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que describe un </a:t>
            </a:r>
            <a:r>
              <a:rPr lang="en-US" dirty="0" err="1" smtClean="0"/>
              <a:t>articulo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alcalce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Retrato</a:t>
            </a:r>
            <a:r>
              <a:rPr lang="en-US" dirty="0" smtClean="0"/>
              <a:t> de persona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articulo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&lt;figure&gt;</a:t>
            </a:r>
          </a:p>
          <a:p>
            <a:pPr lvl="1"/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image con el </a:t>
            </a:r>
            <a:r>
              <a:rPr lang="en-US" dirty="0" err="1" smtClean="0"/>
              <a:t>texto</a:t>
            </a:r>
            <a:r>
              <a:rPr lang="en-US" dirty="0" smtClean="0"/>
              <a:t> que le </a:t>
            </a:r>
            <a:r>
              <a:rPr lang="en-US" dirty="0" err="1" smtClean="0"/>
              <a:t>pertenece</a:t>
            </a:r>
            <a:endParaRPr lang="en-US" dirty="0" smtClean="0"/>
          </a:p>
          <a:p>
            <a:pPr lvl="1"/>
            <a:r>
              <a:rPr lang="en-US" dirty="0" smtClean="0"/>
              <a:t>Nota que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visual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figcaption</a:t>
            </a:r>
            <a:r>
              <a:rPr lang="en-US" dirty="0" smtClean="0"/>
              <a:t>&gt;-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dentro</a:t>
            </a:r>
            <a:r>
              <a:rPr lang="en-US" dirty="0" smtClean="0"/>
              <a:t> y </a:t>
            </a:r>
            <a:r>
              <a:rPr lang="en-US" dirty="0" err="1" smtClean="0"/>
              <a:t>nos</a:t>
            </a:r>
            <a:r>
              <a:rPr lang="en-US" dirty="0" smtClean="0"/>
              <a:t> da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detalles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&lt;figure&gt;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 smtClean="0"/>
              <a:t>=“isabela.jpg"&gt;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 smtClean="0"/>
              <a:t>figcaption</a:t>
            </a:r>
            <a:r>
              <a:rPr lang="en-US" dirty="0" smtClean="0"/>
              <a:t>&gt;al </a:t>
            </a:r>
            <a:r>
              <a:rPr lang="en-US" dirty="0" err="1" smtClean="0"/>
              <a:t>lado</a:t>
            </a:r>
            <a:r>
              <a:rPr lang="en-US" dirty="0" smtClean="0"/>
              <a:t> de Aguadilla&lt;/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&lt;/figure&gt;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3498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Cosas</a:t>
            </a:r>
            <a:r>
              <a:rPr lang="en-US" dirty="0" smtClean="0"/>
              <a:t> que </a:t>
            </a:r>
            <a:r>
              <a:rPr lang="en-US" dirty="0" err="1" smtClean="0"/>
              <a:t>recordar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Usar</a:t>
            </a:r>
            <a:r>
              <a:rPr lang="en-US" dirty="0" smtClean="0"/>
              <a:t> meta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busquedas</a:t>
            </a:r>
            <a:endParaRPr lang="en-US" dirty="0" smtClean="0"/>
          </a:p>
          <a:p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semanticos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que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robots la lean </a:t>
            </a:r>
            <a:r>
              <a:rPr lang="en-US" dirty="0" err="1" smtClean="0"/>
              <a:t>mejor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Estos</a:t>
            </a:r>
            <a:r>
              <a:rPr lang="en-US" dirty="0" smtClean="0"/>
              <a:t> son solo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semanticos</a:t>
            </a:r>
            <a:r>
              <a:rPr lang="en-US" dirty="0" smtClean="0"/>
              <a:t> mas </a:t>
            </a:r>
            <a:r>
              <a:rPr lang="en-US" dirty="0" err="1" smtClean="0"/>
              <a:t>importantes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otro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</a:t>
            </a:r>
            <a:r>
              <a:rPr lang="en-US" dirty="0" smtClean="0"/>
              <a:t>: </a:t>
            </a:r>
            <a:r>
              <a:rPr lang="en-US" dirty="0" err="1" smtClean="0"/>
              <a:t>Articulo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seccion</a:t>
            </a:r>
            <a:r>
              <a:rPr lang="en-US" dirty="0" smtClean="0"/>
              <a:t> la </a:t>
            </a:r>
            <a:r>
              <a:rPr lang="en-US" dirty="0" err="1" smtClean="0"/>
              <a:t>seccion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header.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6539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Recuerda</a:t>
            </a:r>
            <a:r>
              <a:rPr lang="en-US" dirty="0" smtClean="0"/>
              <a:t> </a:t>
            </a:r>
            <a:r>
              <a:rPr lang="en-US" dirty="0" err="1" smtClean="0"/>
              <a:t>darle</a:t>
            </a:r>
            <a:r>
              <a:rPr lang="en-US" dirty="0" smtClean="0"/>
              <a:t> update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id=“</a:t>
            </a:r>
            <a:r>
              <a:rPr lang="en-US" dirty="0" err="1" smtClean="0"/>
              <a:t>nav</a:t>
            </a:r>
            <a:r>
              <a:rPr lang="en-US" dirty="0" smtClean="0"/>
              <a:t>”&gt;&lt;li&gt;&lt;/li&gt;&lt;/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ul.nav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es</a:t>
            </a:r>
            <a:r>
              <a:rPr lang="en-US" dirty="0" smtClean="0"/>
              <a:t> solo :</a:t>
            </a:r>
          </a:p>
          <a:p>
            <a:pPr marL="0" indent="0">
              <a:buNone/>
            </a:pPr>
            <a:r>
              <a:rPr lang="en-US" dirty="0" err="1" smtClean="0"/>
              <a:t>nav</a:t>
            </a:r>
            <a:r>
              <a:rPr lang="en-US" dirty="0" smtClean="0"/>
              <a:t>{}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356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Tarea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7543800" cy="4953000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Leer</a:t>
            </a:r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www.w3schools.com/html/html5_semantic_elements.asp</a:t>
            </a:r>
            <a:endParaRPr lang="es-PR" dirty="0" smtClean="0"/>
          </a:p>
          <a:p>
            <a:pPr lvl="1"/>
            <a:r>
              <a:rPr lang="es-PR" dirty="0">
                <a:hlinkClick r:id="rId3"/>
              </a:rPr>
              <a:t>https://searchenginewatch.com/2016/01/21/seo-basics-22-essentials-you-need-for-optimizing-your-site</a:t>
            </a:r>
            <a:r>
              <a:rPr lang="es-PR" dirty="0" smtClean="0">
                <a:hlinkClick r:id="rId3"/>
              </a:rPr>
              <a:t>/</a:t>
            </a:r>
            <a:endParaRPr lang="es-PR" dirty="0" smtClean="0"/>
          </a:p>
          <a:p>
            <a:pPr lvl="1"/>
            <a:endParaRPr lang="es-PR" noProof="0" dirty="0" smtClean="0"/>
          </a:p>
          <a:p>
            <a:r>
              <a:rPr lang="es-PR" noProof="0" dirty="0" smtClean="0"/>
              <a:t>Para hacer:</a:t>
            </a:r>
          </a:p>
          <a:p>
            <a:pPr lvl="1"/>
            <a:r>
              <a:rPr lang="es-PR" noProof="0" dirty="0" smtClean="0"/>
              <a:t>Añadirle meta-</a:t>
            </a:r>
            <a:r>
              <a:rPr lang="es-PR" noProof="0" dirty="0" err="1" smtClean="0"/>
              <a:t>tags</a:t>
            </a:r>
            <a:r>
              <a:rPr lang="es-PR" noProof="0" dirty="0" smtClean="0"/>
              <a:t>, </a:t>
            </a:r>
            <a:r>
              <a:rPr lang="es-PR" noProof="0" dirty="0" err="1" smtClean="0"/>
              <a:t>title</a:t>
            </a:r>
            <a:r>
              <a:rPr lang="es-PR" noProof="0" dirty="0" smtClean="0"/>
              <a:t> y </a:t>
            </a:r>
            <a:r>
              <a:rPr lang="es-PR" noProof="0" dirty="0" err="1" smtClean="0"/>
              <a:t>favicon</a:t>
            </a:r>
            <a:r>
              <a:rPr lang="es-PR" noProof="0" dirty="0" smtClean="0"/>
              <a:t> a las paginas.</a:t>
            </a:r>
          </a:p>
          <a:p>
            <a:r>
              <a:rPr lang="es-PR" noProof="0" dirty="0" smtClean="0"/>
              <a:t>Para Preguntas:</a:t>
            </a:r>
          </a:p>
          <a:p>
            <a:pPr lvl="1"/>
            <a:r>
              <a:rPr lang="es-PR" noProof="0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Donaciones	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noProof="0" dirty="0" err="1" smtClean="0"/>
              <a:t>ArrancaPR</a:t>
            </a:r>
            <a:r>
              <a:rPr lang="es-PR" noProof="0" dirty="0" smtClean="0"/>
              <a:t> corre a base de donaciones cualquier cooperación es agradecida.</a:t>
            </a:r>
          </a:p>
          <a:p>
            <a:endParaRPr lang="es-PR" noProof="0" dirty="0" smtClean="0"/>
          </a:p>
          <a:p>
            <a:r>
              <a:rPr lang="es-PR" noProof="0" dirty="0" err="1" smtClean="0"/>
              <a:t>Paypal</a:t>
            </a:r>
            <a:r>
              <a:rPr lang="es-PR" noProof="0" dirty="0" smtClean="0"/>
              <a:t> en : http://arrancapr.org/about</a:t>
            </a:r>
            <a:endParaRPr lang="es-PR" noProof="0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noProof="0" dirty="0" smtClean="0"/>
              <a:t>Clase </a:t>
            </a:r>
            <a:r>
              <a:rPr lang="es-PR" noProof="0" dirty="0" smtClean="0"/>
              <a:t>5: </a:t>
            </a:r>
            <a:r>
              <a:rPr lang="es-PR" noProof="0" dirty="0" err="1" smtClean="0"/>
              <a:t>Crawler</a:t>
            </a:r>
            <a:r>
              <a:rPr lang="es-PR" noProof="0" dirty="0" smtClean="0"/>
              <a:t> </a:t>
            </a:r>
            <a:r>
              <a:rPr lang="es-PR" noProof="0" dirty="0" err="1" smtClean="0"/>
              <a:t>Optimization</a:t>
            </a:r>
            <a:endParaRPr lang="es-P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33512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</a:t>
            </a:r>
            <a:r>
              <a:rPr lang="es-P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Enseñar</a:t>
            </a:r>
            <a:r>
              <a:rPr lang="en-US" dirty="0" smtClean="0"/>
              <a:t> mi </a:t>
            </a:r>
            <a:r>
              <a:rPr lang="en-US" dirty="0" err="1" smtClean="0"/>
              <a:t>pagina</a:t>
            </a:r>
            <a:endParaRPr lang="es-P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Semantic HTML</a:t>
            </a:r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Haciendo nuestra pagina mas </a:t>
            </a:r>
            <a:r>
              <a:rPr lang="es-PR" dirty="0" err="1" smtClean="0"/>
              <a:t>facil</a:t>
            </a:r>
            <a:r>
              <a:rPr lang="es-PR" dirty="0" smtClean="0"/>
              <a:t> de encontrar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Todo lo que vamos a hablar hoy no va a afectar la pagina visualmente</a:t>
            </a:r>
          </a:p>
          <a:p>
            <a:r>
              <a:rPr lang="es-PR" dirty="0" smtClean="0"/>
              <a:t>Solamente va afectar como leemos el </a:t>
            </a:r>
            <a:r>
              <a:rPr lang="es-PR" dirty="0" err="1" smtClean="0"/>
              <a:t>codigo</a:t>
            </a:r>
            <a:r>
              <a:rPr lang="es-PR" dirty="0" smtClean="0"/>
              <a:t>.</a:t>
            </a:r>
          </a:p>
          <a:p>
            <a:r>
              <a:rPr lang="es-PR" dirty="0" smtClean="0"/>
              <a:t>Como la encuentran los ordenadores.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6285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Head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Como mencionamos antes es la parte del </a:t>
            </a:r>
            <a:r>
              <a:rPr lang="es-PR" dirty="0" err="1" smtClean="0"/>
              <a:t>html</a:t>
            </a:r>
            <a:r>
              <a:rPr lang="es-PR" dirty="0" smtClean="0"/>
              <a:t> donde va lo no visible.</a:t>
            </a:r>
          </a:p>
          <a:p>
            <a:r>
              <a:rPr lang="es-PR" dirty="0" smtClean="0"/>
              <a:t>&lt;head&gt;&lt;/head&gt;</a:t>
            </a:r>
          </a:p>
          <a:p>
            <a:r>
              <a:rPr lang="es-PR" dirty="0" smtClean="0"/>
              <a:t>Esta siempre al nivel de </a:t>
            </a:r>
            <a:r>
              <a:rPr lang="es-PR" dirty="0" err="1" smtClean="0"/>
              <a:t>body</a:t>
            </a:r>
            <a:r>
              <a:rPr lang="es-PR" dirty="0" smtClean="0"/>
              <a:t>.</a:t>
            </a:r>
          </a:p>
          <a:p>
            <a:r>
              <a:rPr lang="es-PR" dirty="0" smtClean="0"/>
              <a:t>Si se le pone adentro </a:t>
            </a:r>
          </a:p>
          <a:p>
            <a:pPr lvl="1"/>
            <a:r>
              <a:rPr lang="es-PR" dirty="0" smtClean="0"/>
              <a:t>&lt;</a:t>
            </a:r>
            <a:r>
              <a:rPr lang="es-PR" dirty="0" err="1" smtClean="0"/>
              <a:t>title</a:t>
            </a:r>
            <a:r>
              <a:rPr lang="es-PR" dirty="0" smtClean="0"/>
              <a:t>&gt; Mi pagina &lt;/</a:t>
            </a:r>
            <a:r>
              <a:rPr lang="es-PR" dirty="0" err="1" smtClean="0"/>
              <a:t>title</a:t>
            </a:r>
            <a:r>
              <a:rPr lang="es-PR" dirty="0" smtClean="0"/>
              <a:t>&gt;</a:t>
            </a:r>
          </a:p>
          <a:p>
            <a:pPr lvl="2"/>
            <a:r>
              <a:rPr lang="es-PR" dirty="0" smtClean="0"/>
              <a:t>Modifica el nombre del </a:t>
            </a:r>
            <a:r>
              <a:rPr lang="es-PR" dirty="0" err="1" smtClean="0"/>
              <a:t>tab</a:t>
            </a:r>
            <a:r>
              <a:rPr lang="es-PR" dirty="0" smtClean="0"/>
              <a:t> de la pagina.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278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Elementos que le pertenecen al head</a:t>
            </a:r>
            <a:endParaRPr lang="es-P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748633"/>
              </p:ext>
            </p:extLst>
          </p:nvPr>
        </p:nvGraphicFramePr>
        <p:xfrm>
          <a:off x="533400" y="2362200"/>
          <a:ext cx="6893935" cy="3276600"/>
        </p:xfrm>
        <a:graphic>
          <a:graphicData uri="http://schemas.openxmlformats.org/drawingml/2006/table">
            <a:tbl>
              <a:tblPr/>
              <a:tblGrid>
                <a:gridCol w="1376661"/>
                <a:gridCol w="5517274"/>
              </a:tblGrid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s-PR" sz="1000" dirty="0" err="1">
                          <a:effectLst/>
                        </a:rPr>
                        <a:t>Tag</a:t>
                      </a:r>
                      <a:endParaRPr lang="es-PR" sz="1000" dirty="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000" dirty="0" err="1">
                          <a:effectLst/>
                        </a:rPr>
                        <a:t>Description</a:t>
                      </a:r>
                      <a:endParaRPr lang="es-PR" sz="1000" dirty="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dirty="0">
                          <a:effectLst/>
                          <a:hlinkClick r:id="rId2"/>
                        </a:rPr>
                        <a:t>&lt;head&gt;</a:t>
                      </a:r>
                      <a:endParaRPr lang="es-PR" sz="1800" dirty="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information about the document</a:t>
                      </a: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3"/>
                        </a:rPr>
                        <a:t>&lt;title&gt;</a:t>
                      </a:r>
                      <a:endParaRPr lang="es-PR" sz="180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the title of a document</a:t>
                      </a: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4"/>
                        </a:rPr>
                        <a:t>&lt;base&gt;</a:t>
                      </a:r>
                      <a:endParaRPr lang="es-PR" sz="180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a default address or a default target for all links on a page</a:t>
                      </a: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5"/>
                        </a:rPr>
                        <a:t>&lt;link&gt;</a:t>
                      </a:r>
                      <a:endParaRPr lang="es-PR" sz="180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the relationship between a document and an external resource</a:t>
                      </a: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6"/>
                        </a:rPr>
                        <a:t>&lt;meta&gt;</a:t>
                      </a:r>
                      <a:endParaRPr lang="es-PR" sz="180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000">
                          <a:effectLst/>
                        </a:rPr>
                        <a:t>Defines metadata about an HTML document</a:t>
                      </a: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7"/>
                        </a:rPr>
                        <a:t>&lt;script&gt;</a:t>
                      </a:r>
                      <a:endParaRPr lang="es-PR" sz="180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000">
                          <a:effectLst/>
                        </a:rPr>
                        <a:t>Defines a client-side script</a:t>
                      </a: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dirty="0">
                          <a:effectLst/>
                          <a:hlinkClick r:id="rId8"/>
                        </a:rPr>
                        <a:t>&lt;</a:t>
                      </a:r>
                      <a:r>
                        <a:rPr lang="es-PR" sz="1800" dirty="0" err="1">
                          <a:effectLst/>
                          <a:hlinkClick r:id="rId8"/>
                        </a:rPr>
                        <a:t>style</a:t>
                      </a:r>
                      <a:r>
                        <a:rPr lang="es-PR" sz="1800" dirty="0">
                          <a:effectLst/>
                          <a:hlinkClick r:id="rId8"/>
                        </a:rPr>
                        <a:t>&gt;</a:t>
                      </a:r>
                      <a:endParaRPr lang="es-PR" sz="1800" dirty="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000" dirty="0">
                          <a:effectLst/>
                        </a:rPr>
                        <a:t>Defines </a:t>
                      </a:r>
                      <a:r>
                        <a:rPr lang="es-PR" sz="1000" dirty="0" err="1">
                          <a:effectLst/>
                        </a:rPr>
                        <a:t>style</a:t>
                      </a:r>
                      <a:r>
                        <a:rPr lang="es-PR" sz="1000" dirty="0">
                          <a:effectLst/>
                        </a:rPr>
                        <a:t> </a:t>
                      </a:r>
                      <a:r>
                        <a:rPr lang="es-PR" sz="1000" dirty="0" err="1">
                          <a:effectLst/>
                        </a:rPr>
                        <a:t>information</a:t>
                      </a:r>
                      <a:r>
                        <a:rPr lang="es-PR" sz="1000" dirty="0">
                          <a:effectLst/>
                        </a:rPr>
                        <a:t> </a:t>
                      </a:r>
                      <a:r>
                        <a:rPr lang="es-PR" sz="1000" dirty="0" err="1">
                          <a:effectLst/>
                        </a:rPr>
                        <a:t>for</a:t>
                      </a:r>
                      <a:r>
                        <a:rPr lang="es-PR" sz="1000" dirty="0">
                          <a:effectLst/>
                        </a:rPr>
                        <a:t> a </a:t>
                      </a:r>
                      <a:r>
                        <a:rPr lang="es-PR" sz="1000" dirty="0" err="1">
                          <a:effectLst/>
                        </a:rPr>
                        <a:t>document</a:t>
                      </a:r>
                      <a:endParaRPr lang="es-PR" sz="1000" dirty="0">
                        <a:effectLst/>
                      </a:endParaRPr>
                    </a:p>
                  </a:txBody>
                  <a:tcPr marL="42523" marR="42523" marT="42523" marB="42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5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&lt;link&gt;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Se usa para juntar otro archivo con la pagina</a:t>
            </a:r>
          </a:p>
          <a:p>
            <a:r>
              <a:rPr lang="es-PR" dirty="0" smtClean="0"/>
              <a:t>Uso mas </a:t>
            </a:r>
            <a:r>
              <a:rPr lang="es-PR" dirty="0" err="1" smtClean="0"/>
              <a:t>comun</a:t>
            </a:r>
            <a:r>
              <a:rPr lang="es-PR" dirty="0" smtClean="0"/>
              <a:t> para </a:t>
            </a:r>
            <a:r>
              <a:rPr lang="es-PR" dirty="0" err="1" smtClean="0"/>
              <a:t>css</a:t>
            </a:r>
            <a:endParaRPr lang="es-PR" dirty="0" smtClean="0"/>
          </a:p>
          <a:p>
            <a:pPr lvl="1"/>
            <a:r>
              <a:rPr lang="es-PR" dirty="0" smtClean="0"/>
              <a:t>&lt;link </a:t>
            </a:r>
            <a:r>
              <a:rPr lang="es-PR" dirty="0" err="1" smtClean="0"/>
              <a:t>rel</a:t>
            </a:r>
            <a:r>
              <a:rPr lang="es-PR" dirty="0" smtClean="0"/>
              <a:t>="</a:t>
            </a:r>
            <a:r>
              <a:rPr lang="es-PR" dirty="0" err="1" smtClean="0"/>
              <a:t>stylesheet</a:t>
            </a:r>
            <a:r>
              <a:rPr lang="es-PR" dirty="0" smtClean="0"/>
              <a:t>" </a:t>
            </a:r>
            <a:r>
              <a:rPr lang="es-PR" dirty="0" err="1" smtClean="0"/>
              <a:t>type</a:t>
            </a:r>
            <a:r>
              <a:rPr lang="es-PR" dirty="0" smtClean="0"/>
              <a:t>="</a:t>
            </a:r>
            <a:r>
              <a:rPr lang="es-PR" dirty="0" err="1" smtClean="0"/>
              <a:t>text</a:t>
            </a:r>
            <a:r>
              <a:rPr lang="es-PR" dirty="0" smtClean="0"/>
              <a:t>/</a:t>
            </a:r>
            <a:r>
              <a:rPr lang="es-PR" dirty="0" err="1" smtClean="0"/>
              <a:t>css</a:t>
            </a:r>
            <a:r>
              <a:rPr lang="es-PR" dirty="0" smtClean="0"/>
              <a:t>" </a:t>
            </a:r>
            <a:r>
              <a:rPr lang="es-PR" dirty="0" err="1" smtClean="0"/>
              <a:t>href</a:t>
            </a:r>
            <a:r>
              <a:rPr lang="es-PR" dirty="0" smtClean="0"/>
              <a:t>="theme.css"&gt;</a:t>
            </a:r>
          </a:p>
          <a:p>
            <a:r>
              <a:rPr lang="es-PR" dirty="0" err="1" smtClean="0"/>
              <a:t>Tambien</a:t>
            </a:r>
            <a:r>
              <a:rPr lang="es-PR" dirty="0" smtClean="0"/>
              <a:t> se usa para añadir </a:t>
            </a:r>
            <a:r>
              <a:rPr lang="es-PR" dirty="0" err="1" smtClean="0"/>
              <a:t>favicon’s</a:t>
            </a:r>
            <a:r>
              <a:rPr lang="es-PR" dirty="0" smtClean="0"/>
              <a:t> el icono que vez en el browser</a:t>
            </a:r>
          </a:p>
          <a:p>
            <a:pPr lvl="1"/>
            <a:r>
              <a:rPr lang="es-PR" dirty="0" smtClean="0"/>
              <a:t>&lt;link </a:t>
            </a:r>
            <a:r>
              <a:rPr lang="es-PR" dirty="0" err="1" smtClean="0"/>
              <a:t>rel</a:t>
            </a:r>
            <a:r>
              <a:rPr lang="es-PR" dirty="0" smtClean="0"/>
              <a:t>="</a:t>
            </a:r>
            <a:r>
              <a:rPr lang="es-PR" dirty="0" err="1" smtClean="0"/>
              <a:t>icon</a:t>
            </a:r>
            <a:r>
              <a:rPr lang="es-PR" dirty="0" smtClean="0"/>
              <a:t>" </a:t>
            </a:r>
            <a:r>
              <a:rPr lang="es-PR" dirty="0" err="1" smtClean="0"/>
              <a:t>href</a:t>
            </a:r>
            <a:r>
              <a:rPr lang="es-PR" dirty="0" smtClean="0"/>
              <a:t>="/favicon.ico" </a:t>
            </a:r>
            <a:r>
              <a:rPr lang="es-PR" dirty="0" err="1" smtClean="0"/>
              <a:t>type</a:t>
            </a:r>
            <a:r>
              <a:rPr lang="es-PR" dirty="0" smtClean="0"/>
              <a:t>="</a:t>
            </a:r>
            <a:r>
              <a:rPr lang="es-PR" dirty="0" err="1" smtClean="0"/>
              <a:t>image</a:t>
            </a:r>
            <a:r>
              <a:rPr lang="es-PR" dirty="0" smtClean="0"/>
              <a:t>/x-</a:t>
            </a:r>
            <a:r>
              <a:rPr lang="es-PR" dirty="0" err="1" smtClean="0"/>
              <a:t>icon</a:t>
            </a:r>
            <a:r>
              <a:rPr lang="es-PR" dirty="0" smtClean="0"/>
              <a:t>"&gt;</a:t>
            </a:r>
          </a:p>
          <a:p>
            <a:r>
              <a:rPr lang="es-PR" dirty="0" smtClean="0"/>
              <a:t>Te permite </a:t>
            </a:r>
            <a:r>
              <a:rPr lang="es-PR" dirty="0" err="1" smtClean="0"/>
              <a:t>tambien</a:t>
            </a:r>
            <a:r>
              <a:rPr lang="es-PR" dirty="0" smtClean="0"/>
              <a:t> decir donde </a:t>
            </a:r>
            <a:r>
              <a:rPr lang="es-PR" dirty="0" err="1" smtClean="0"/>
              <a:t>estan</a:t>
            </a:r>
            <a:r>
              <a:rPr lang="es-PR" dirty="0" smtClean="0"/>
              <a:t> </a:t>
            </a:r>
            <a:r>
              <a:rPr lang="es-PR" dirty="0" err="1" smtClean="0"/>
              <a:t>feeds</a:t>
            </a:r>
            <a:r>
              <a:rPr lang="es-PR" dirty="0" smtClean="0"/>
              <a:t> de la pagina:</a:t>
            </a:r>
          </a:p>
          <a:p>
            <a:pPr lvl="1"/>
            <a:r>
              <a:rPr lang="es-PR" dirty="0" smtClean="0"/>
              <a:t>&lt;link </a:t>
            </a:r>
            <a:r>
              <a:rPr lang="es-PR" dirty="0" err="1" smtClean="0"/>
              <a:t>rel</a:t>
            </a:r>
            <a:r>
              <a:rPr lang="es-PR" dirty="0" smtClean="0"/>
              <a:t>="</a:t>
            </a:r>
            <a:r>
              <a:rPr lang="es-PR" dirty="0" err="1" smtClean="0"/>
              <a:t>alternate</a:t>
            </a:r>
            <a:r>
              <a:rPr lang="es-PR" dirty="0" smtClean="0"/>
              <a:t>" </a:t>
            </a:r>
            <a:r>
              <a:rPr lang="es-PR" dirty="0" err="1" smtClean="0"/>
              <a:t>type</a:t>
            </a:r>
            <a:r>
              <a:rPr lang="es-PR" dirty="0" smtClean="0"/>
              <a:t>="</a:t>
            </a:r>
            <a:r>
              <a:rPr lang="es-PR" dirty="0" err="1" smtClean="0"/>
              <a:t>application</a:t>
            </a:r>
            <a:r>
              <a:rPr lang="es-PR" dirty="0" smtClean="0"/>
              <a:t>/</a:t>
            </a:r>
            <a:r>
              <a:rPr lang="es-PR" dirty="0" err="1" smtClean="0"/>
              <a:t>atom+xml</a:t>
            </a:r>
            <a:r>
              <a:rPr lang="es-PR" dirty="0" smtClean="0"/>
              <a:t>" </a:t>
            </a:r>
            <a:r>
              <a:rPr lang="es-PR" dirty="0" err="1" smtClean="0"/>
              <a:t>title</a:t>
            </a:r>
            <a:r>
              <a:rPr lang="es-PR" dirty="0" smtClean="0"/>
              <a:t>="W3Schools News" </a:t>
            </a:r>
            <a:r>
              <a:rPr lang="es-PR" dirty="0" err="1" smtClean="0"/>
              <a:t>href</a:t>
            </a:r>
            <a:r>
              <a:rPr lang="es-PR" dirty="0" smtClean="0"/>
              <a:t>="/blog/</a:t>
            </a:r>
            <a:r>
              <a:rPr lang="es-PR" dirty="0" err="1" smtClean="0"/>
              <a:t>news</a:t>
            </a:r>
            <a:r>
              <a:rPr lang="es-PR" dirty="0" smtClean="0"/>
              <a:t>/</a:t>
            </a:r>
            <a:r>
              <a:rPr lang="es-PR" dirty="0" err="1" smtClean="0"/>
              <a:t>atom</a:t>
            </a:r>
            <a:r>
              <a:rPr lang="es-PR" dirty="0" smtClean="0"/>
              <a:t>"&gt;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6803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Meta </a:t>
            </a:r>
            <a:r>
              <a:rPr lang="es-PR" dirty="0" err="1" smtClean="0"/>
              <a:t>Tags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Son </a:t>
            </a:r>
            <a:r>
              <a:rPr lang="es-PR" dirty="0" err="1" smtClean="0"/>
              <a:t>tags</a:t>
            </a:r>
            <a:r>
              <a:rPr lang="es-PR" dirty="0" smtClean="0"/>
              <a:t> del head que describen la pagina</a:t>
            </a:r>
          </a:p>
          <a:p>
            <a:r>
              <a:rPr lang="es-PR" dirty="0" smtClean="0"/>
              <a:t>También pueden indicar lo que pasa en ella.</a:t>
            </a:r>
          </a:p>
          <a:p>
            <a:pPr lvl="1"/>
            <a:r>
              <a:rPr lang="es-PR" dirty="0" smtClean="0"/>
              <a:t>Importantes para búsqueda(Todas sus paginas los deben tener)</a:t>
            </a:r>
          </a:p>
          <a:p>
            <a:pPr lvl="2"/>
            <a:r>
              <a:rPr lang="es-PR" dirty="0" err="1" smtClean="0"/>
              <a:t>Keywords</a:t>
            </a:r>
            <a:endParaRPr lang="es-PR" dirty="0" smtClean="0"/>
          </a:p>
          <a:p>
            <a:pPr lvl="2"/>
            <a:r>
              <a:rPr lang="es-PR" dirty="0" err="1" smtClean="0"/>
              <a:t>Description</a:t>
            </a:r>
            <a:endParaRPr lang="es-PR" dirty="0" smtClean="0"/>
          </a:p>
          <a:p>
            <a:pPr lvl="1"/>
            <a:r>
              <a:rPr lang="es-PR" dirty="0" smtClean="0"/>
              <a:t>&lt;meta </a:t>
            </a:r>
            <a:r>
              <a:rPr lang="es-PR" dirty="0" err="1" smtClean="0"/>
              <a:t>name</a:t>
            </a:r>
            <a:r>
              <a:rPr lang="es-PR" dirty="0" smtClean="0"/>
              <a:t>="</a:t>
            </a:r>
            <a:r>
              <a:rPr lang="es-PR" dirty="0" err="1" smtClean="0"/>
              <a:t>keywords</a:t>
            </a:r>
            <a:r>
              <a:rPr lang="es-PR" dirty="0" smtClean="0"/>
              <a:t>" </a:t>
            </a:r>
            <a:r>
              <a:rPr lang="es-PR" dirty="0" err="1" smtClean="0"/>
              <a:t>content</a:t>
            </a:r>
            <a:r>
              <a:rPr lang="es-PR" dirty="0" smtClean="0"/>
              <a:t>=“alfredo, </a:t>
            </a:r>
            <a:r>
              <a:rPr lang="es-PR" dirty="0" err="1" smtClean="0"/>
              <a:t>developer</a:t>
            </a:r>
            <a:r>
              <a:rPr lang="es-PR" dirty="0" smtClean="0"/>
              <a:t>, Isabela" /&gt;</a:t>
            </a:r>
          </a:p>
          <a:p>
            <a:pPr lvl="1"/>
            <a:r>
              <a:rPr lang="es-PR" dirty="0" smtClean="0"/>
              <a:t>&lt;meta </a:t>
            </a:r>
            <a:r>
              <a:rPr lang="es-PR" dirty="0" err="1" smtClean="0"/>
              <a:t>name</a:t>
            </a:r>
            <a:r>
              <a:rPr lang="es-PR" dirty="0" smtClean="0"/>
              <a:t>="</a:t>
            </a:r>
            <a:r>
              <a:rPr lang="es-PR" dirty="0" err="1" smtClean="0"/>
              <a:t>description</a:t>
            </a:r>
            <a:r>
              <a:rPr lang="es-PR" dirty="0" smtClean="0"/>
              <a:t>" </a:t>
            </a:r>
            <a:r>
              <a:rPr lang="es-PR" dirty="0" err="1" smtClean="0"/>
              <a:t>content</a:t>
            </a:r>
            <a:r>
              <a:rPr lang="es-PR" dirty="0" smtClean="0"/>
              <a:t>=“Información sobre mi" /&gt;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32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Metas que </a:t>
            </a:r>
            <a:r>
              <a:rPr lang="es-PR" smtClean="0"/>
              <a:t>invocan acción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Refresh</a:t>
            </a:r>
            <a:r>
              <a:rPr lang="es-PR" dirty="0" smtClean="0"/>
              <a:t> – refresca la pagina cada par de segundos</a:t>
            </a:r>
          </a:p>
          <a:p>
            <a:pPr lvl="1"/>
            <a:r>
              <a:rPr lang="es-PR" dirty="0" smtClean="0"/>
              <a:t>&lt;meta http-</a:t>
            </a:r>
            <a:r>
              <a:rPr lang="es-PR" dirty="0" err="1" smtClean="0"/>
              <a:t>equiv</a:t>
            </a:r>
            <a:r>
              <a:rPr lang="es-PR" dirty="0" smtClean="0"/>
              <a:t>="</a:t>
            </a:r>
            <a:r>
              <a:rPr lang="es-PR" dirty="0" err="1" smtClean="0"/>
              <a:t>refresh</a:t>
            </a:r>
            <a:r>
              <a:rPr lang="es-PR" dirty="0" smtClean="0"/>
              <a:t>" </a:t>
            </a:r>
            <a:r>
              <a:rPr lang="es-PR" dirty="0" err="1" smtClean="0"/>
              <a:t>content</a:t>
            </a:r>
            <a:r>
              <a:rPr lang="es-PR" dirty="0" smtClean="0"/>
              <a:t>="5" /&gt;</a:t>
            </a:r>
          </a:p>
          <a:p>
            <a:r>
              <a:rPr lang="es-PR" dirty="0" err="1" smtClean="0"/>
              <a:t>Redirect</a:t>
            </a:r>
            <a:r>
              <a:rPr lang="es-PR" dirty="0" smtClean="0"/>
              <a:t> – Te envía a algún otro </a:t>
            </a:r>
            <a:r>
              <a:rPr lang="es-PR" dirty="0" err="1" smtClean="0"/>
              <a:t>url</a:t>
            </a:r>
            <a:r>
              <a:rPr lang="es-PR" dirty="0" smtClean="0"/>
              <a:t> al usuario</a:t>
            </a:r>
          </a:p>
          <a:p>
            <a:pPr lvl="1"/>
            <a:r>
              <a:rPr lang="es-PR" dirty="0" smtClean="0"/>
              <a:t>&lt;meta http-</a:t>
            </a:r>
            <a:r>
              <a:rPr lang="es-PR" dirty="0" err="1" smtClean="0"/>
              <a:t>equiv</a:t>
            </a:r>
            <a:r>
              <a:rPr lang="es-PR" dirty="0" smtClean="0"/>
              <a:t>="</a:t>
            </a:r>
            <a:r>
              <a:rPr lang="es-PR" dirty="0" err="1" smtClean="0"/>
              <a:t>refresh</a:t>
            </a:r>
            <a:r>
              <a:rPr lang="es-PR" dirty="0" smtClean="0"/>
              <a:t>" </a:t>
            </a:r>
            <a:r>
              <a:rPr lang="es-PR" dirty="0" err="1" smtClean="0"/>
              <a:t>content</a:t>
            </a:r>
            <a:r>
              <a:rPr lang="es-PR" dirty="0" smtClean="0"/>
              <a:t>="5; </a:t>
            </a:r>
            <a:r>
              <a:rPr lang="es-PR" dirty="0" err="1" smtClean="0"/>
              <a:t>url</a:t>
            </a:r>
            <a:r>
              <a:rPr lang="es-PR" dirty="0" smtClean="0"/>
              <a:t>=http://www.tutorialspoint.com" /&gt;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505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17974</TotalTime>
  <Words>634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HTML y CSS</vt:lpstr>
      <vt:lpstr>Donaciones </vt:lpstr>
      <vt:lpstr>Clase 5: Crawler Optimization</vt:lpstr>
      <vt:lpstr>Haciendo nuestra pagina mas facil de encontrar</vt:lpstr>
      <vt:lpstr>Head</vt:lpstr>
      <vt:lpstr>Elementos que le pertenecen al head</vt:lpstr>
      <vt:lpstr>&lt;link&gt;</vt:lpstr>
      <vt:lpstr>Meta Tags</vt:lpstr>
      <vt:lpstr>Metas que invocan acción</vt:lpstr>
      <vt:lpstr>HTML Semantico</vt:lpstr>
      <vt:lpstr>PowerPoint Presentation</vt:lpstr>
      <vt:lpstr>PowerPoint Presentation</vt:lpstr>
      <vt:lpstr>PowerPoint Presentation</vt:lpstr>
      <vt:lpstr>Cosas que recordar </vt:lpstr>
      <vt:lpstr>Recuerda darle update a tu css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137</cp:revision>
  <dcterms:created xsi:type="dcterms:W3CDTF">2013-01-06T20:57:13Z</dcterms:created>
  <dcterms:modified xsi:type="dcterms:W3CDTF">2016-03-17T00:00:03Z</dcterms:modified>
</cp:coreProperties>
</file>