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56" r:id="rId3"/>
    <p:sldId id="259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9" r:id="rId16"/>
    <p:sldId id="368" r:id="rId17"/>
    <p:sldId id="370" r:id="rId18"/>
    <p:sldId id="371" r:id="rId19"/>
    <p:sldId id="372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50" autoAdjust="0"/>
  </p:normalViewPr>
  <p:slideViewPr>
    <p:cSldViewPr>
      <p:cViewPr varScale="1">
        <p:scale>
          <a:sx n="114" d="100"/>
          <a:sy n="114" d="100"/>
        </p:scale>
        <p:origin x="11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62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arrancapr.or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alfredo@arrancapr.or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/>
          </a:bodyPr>
          <a:lstStyle/>
          <a:p>
            <a:r>
              <a:rPr lang="es-PR" noProof="0" dirty="0" smtClean="0"/>
              <a:t>HTML y CSS</a:t>
            </a:r>
            <a:endParaRPr lang="es-P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noProof="0" dirty="0" smtClean="0"/>
              <a:t>Escrito por : Alfredo Alvarez</a:t>
            </a:r>
            <a:endParaRPr lang="es-PR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Background Gradients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773610"/>
          </a:xfrm>
        </p:spPr>
        <p:txBody>
          <a:bodyPr>
            <a:normAutofit/>
          </a:bodyPr>
          <a:lstStyle/>
          <a:p>
            <a:r>
              <a:rPr lang="en-US" dirty="0" smtClean="0"/>
              <a:t>Dos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Lineales</a:t>
            </a:r>
            <a:r>
              <a:rPr lang="en-US" dirty="0" smtClean="0"/>
              <a:t> de un </a:t>
            </a:r>
            <a:r>
              <a:rPr lang="en-US" dirty="0" err="1" smtClean="0"/>
              <a:t>punto</a:t>
            </a:r>
            <a:r>
              <a:rPr lang="en-US" dirty="0" smtClean="0"/>
              <a:t> a </a:t>
            </a:r>
            <a:r>
              <a:rPr lang="en-US" dirty="0" err="1" smtClean="0"/>
              <a:t>otro</a:t>
            </a:r>
            <a:endParaRPr lang="en-US" dirty="0"/>
          </a:p>
          <a:p>
            <a:pPr lvl="1"/>
            <a:r>
              <a:rPr lang="en-US" dirty="0" err="1" smtClean="0"/>
              <a:t>Radiales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tenga</a:t>
            </a:r>
            <a:r>
              <a:rPr lang="en-US" dirty="0" smtClean="0"/>
              <a:t> </a:t>
            </a:r>
            <a:r>
              <a:rPr lang="en-US" dirty="0" err="1" smtClean="0"/>
              <a:t>propiedad</a:t>
            </a:r>
            <a:r>
              <a:rPr lang="en-US" dirty="0" smtClean="0"/>
              <a:t> de background.</a:t>
            </a:r>
          </a:p>
          <a:p>
            <a:pPr lvl="1"/>
            <a:r>
              <a:rPr lang="en-US" dirty="0" smtClean="0"/>
              <a:t>E.G.</a:t>
            </a:r>
          </a:p>
          <a:p>
            <a:pPr marL="914400" lvl="2" indent="0">
              <a:buNone/>
            </a:pPr>
            <a:r>
              <a:rPr lang="es-PR" dirty="0" smtClean="0"/>
              <a:t>#lineal</a:t>
            </a:r>
            <a:r>
              <a:rPr lang="es-PR" dirty="0"/>
              <a:t> </a:t>
            </a:r>
            <a:r>
              <a:rPr lang="es-PR" dirty="0" smtClean="0"/>
              <a:t>{</a:t>
            </a:r>
            <a:r>
              <a:rPr lang="es-PR" dirty="0"/>
              <a:t/>
            </a:r>
            <a:br>
              <a:rPr lang="es-PR" dirty="0"/>
            </a:br>
            <a:r>
              <a:rPr lang="es-PR" dirty="0"/>
              <a:t>    </a:t>
            </a:r>
            <a:r>
              <a:rPr lang="es-PR" dirty="0" err="1"/>
              <a:t>background</a:t>
            </a:r>
            <a:r>
              <a:rPr lang="es-PR" dirty="0"/>
              <a:t>: </a:t>
            </a:r>
            <a:r>
              <a:rPr lang="es-PR" dirty="0" smtClean="0"/>
              <a:t>-o-linear-</a:t>
            </a:r>
            <a:r>
              <a:rPr lang="es-PR" dirty="0" err="1" smtClean="0"/>
              <a:t>gradient</a:t>
            </a:r>
            <a:r>
              <a:rPr lang="es-PR" dirty="0" smtClean="0"/>
              <a:t>(blue, </a:t>
            </a:r>
            <a:r>
              <a:rPr lang="es-PR" dirty="0" err="1" smtClean="0"/>
              <a:t>green</a:t>
            </a:r>
            <a:r>
              <a:rPr lang="es-PR" dirty="0" smtClean="0"/>
              <a:t>);</a:t>
            </a:r>
            <a:r>
              <a:rPr lang="es-PR" dirty="0"/>
              <a:t/>
            </a:r>
            <a:br>
              <a:rPr lang="es-PR" dirty="0"/>
            </a:br>
            <a:r>
              <a:rPr lang="es-PR" dirty="0" smtClean="0"/>
              <a:t>}</a:t>
            </a:r>
            <a:br>
              <a:rPr lang="es-PR" dirty="0" smtClean="0"/>
            </a:br>
            <a:r>
              <a:rPr lang="es-PR" dirty="0" smtClean="0"/>
              <a:t/>
            </a:r>
            <a:br>
              <a:rPr lang="es-PR" dirty="0" smtClean="0"/>
            </a:br>
            <a:r>
              <a:rPr lang="es-PR" dirty="0" smtClean="0"/>
              <a:t>#radial</a:t>
            </a:r>
            <a:r>
              <a:rPr lang="es-PR" dirty="0"/>
              <a:t> {</a:t>
            </a:r>
            <a:br>
              <a:rPr lang="es-PR" dirty="0"/>
            </a:br>
            <a:r>
              <a:rPr lang="es-PR" dirty="0"/>
              <a:t>    </a:t>
            </a:r>
            <a:r>
              <a:rPr lang="es-PR" dirty="0" err="1"/>
              <a:t>background</a:t>
            </a:r>
            <a:r>
              <a:rPr lang="es-PR" dirty="0"/>
              <a:t>: </a:t>
            </a:r>
            <a:r>
              <a:rPr lang="es-PR" dirty="0" smtClean="0"/>
              <a:t>-o-radial-</a:t>
            </a:r>
            <a:r>
              <a:rPr lang="es-PR" dirty="0" err="1" smtClean="0"/>
              <a:t>gradient</a:t>
            </a:r>
            <a:r>
              <a:rPr lang="es-PR" dirty="0" smtClean="0"/>
              <a:t>(blue</a:t>
            </a:r>
            <a:r>
              <a:rPr lang="es-PR" dirty="0"/>
              <a:t>, </a:t>
            </a:r>
            <a:r>
              <a:rPr lang="es-PR" dirty="0" err="1"/>
              <a:t>green</a:t>
            </a:r>
            <a:r>
              <a:rPr lang="es-PR" dirty="0"/>
              <a:t>);</a:t>
            </a:r>
            <a:br>
              <a:rPr lang="es-PR" dirty="0"/>
            </a:br>
            <a:r>
              <a:rPr lang="es-PR" dirty="0" smtClean="0"/>
              <a:t>}</a:t>
            </a:r>
          </a:p>
          <a:p>
            <a:pPr lvl="2"/>
            <a:r>
              <a:rPr lang="es-PR" dirty="0"/>
              <a:t>https://jsfiddle.net/avatare/af97Lxuj/</a:t>
            </a:r>
          </a:p>
          <a:p>
            <a:pPr marL="914400" lvl="2" indent="0">
              <a:buNone/>
            </a:pP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1494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Animations 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los</a:t>
            </a:r>
            <a:r>
              <a:rPr lang="en-US" dirty="0" smtClean="0"/>
              <a:t> transitions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permiten</a:t>
            </a:r>
            <a:r>
              <a:rPr lang="en-US" dirty="0" smtClean="0"/>
              <a:t> </a:t>
            </a:r>
            <a:r>
              <a:rPr lang="en-US" dirty="0" err="1" smtClean="0"/>
              <a:t>asignar</a:t>
            </a:r>
            <a:r>
              <a:rPr lang="en-US" dirty="0" smtClean="0"/>
              <a:t> un </a:t>
            </a:r>
            <a:r>
              <a:rPr lang="en-US" dirty="0" err="1" smtClean="0"/>
              <a:t>grupo</a:t>
            </a:r>
            <a:r>
              <a:rPr lang="en-US" dirty="0" smtClean="0"/>
              <a:t> de </a:t>
            </a:r>
            <a:r>
              <a:rPr lang="en-US" dirty="0" err="1" smtClean="0"/>
              <a:t>keyframes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keyframes</a:t>
            </a:r>
            <a:r>
              <a:rPr lang="en-US" dirty="0"/>
              <a:t> example {</a:t>
            </a:r>
            <a:br>
              <a:rPr lang="en-US" dirty="0"/>
            </a:br>
            <a:r>
              <a:rPr lang="en-US" dirty="0"/>
              <a:t>    0%   {background-color: red;}</a:t>
            </a:r>
            <a:br>
              <a:rPr lang="en-US" dirty="0"/>
            </a:br>
            <a:r>
              <a:rPr lang="en-US" dirty="0"/>
              <a:t>    25%  {background-color: yellow;}</a:t>
            </a:r>
            <a:br>
              <a:rPr lang="en-US" dirty="0"/>
            </a:br>
            <a:r>
              <a:rPr lang="en-US" dirty="0"/>
              <a:t>    50%  {background-color: blue;}</a:t>
            </a:r>
            <a:br>
              <a:rPr lang="en-US" dirty="0"/>
            </a:br>
            <a:r>
              <a:rPr lang="en-US" dirty="0"/>
              <a:t>    100% {background-color: green;}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 err="1" smtClean="0"/>
              <a:t>Requiere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selector las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s-PR" dirty="0"/>
              <a:t> </a:t>
            </a:r>
            <a:r>
              <a:rPr lang="es-PR" dirty="0" err="1"/>
              <a:t>animation-name</a:t>
            </a:r>
            <a:r>
              <a:rPr lang="es-PR" dirty="0"/>
              <a:t>: </a:t>
            </a:r>
            <a:r>
              <a:rPr lang="es-PR" dirty="0" err="1"/>
              <a:t>example</a:t>
            </a:r>
            <a:r>
              <a:rPr lang="es-PR" dirty="0"/>
              <a:t>;</a:t>
            </a:r>
            <a:br>
              <a:rPr lang="es-PR" dirty="0"/>
            </a:br>
            <a:r>
              <a:rPr lang="es-PR" dirty="0"/>
              <a:t> </a:t>
            </a:r>
            <a:r>
              <a:rPr lang="es-PR" dirty="0" err="1" smtClean="0"/>
              <a:t>animation-duration</a:t>
            </a:r>
            <a:r>
              <a:rPr lang="es-PR" dirty="0"/>
              <a:t>: 4s</a:t>
            </a:r>
            <a:r>
              <a:rPr lang="es-PR" dirty="0" smtClean="0"/>
              <a:t>;</a:t>
            </a:r>
          </a:p>
          <a:p>
            <a:r>
              <a:rPr lang="es-PR" dirty="0"/>
              <a:t>https://jsfiddle.net/avatare/4exq4qr8/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59983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Necesitas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para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negocio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Jorge Sepulveda: </a:t>
            </a:r>
            <a:r>
              <a:rPr lang="en-US" dirty="0" err="1" smtClean="0"/>
              <a:t>Corre</a:t>
            </a:r>
            <a:r>
              <a:rPr lang="en-US" dirty="0" smtClean="0"/>
              <a:t> un </a:t>
            </a:r>
            <a:r>
              <a:rPr lang="en-US" dirty="0" err="1" smtClean="0"/>
              <a:t>servicio</a:t>
            </a:r>
            <a:r>
              <a:rPr lang="en-US" dirty="0" smtClean="0"/>
              <a:t> de </a:t>
            </a:r>
            <a:r>
              <a:rPr lang="en-US" dirty="0" err="1" smtClean="0"/>
              <a:t>ayudar</a:t>
            </a:r>
            <a:r>
              <a:rPr lang="en-US" dirty="0" smtClean="0"/>
              <a:t> a </a:t>
            </a:r>
            <a:r>
              <a:rPr lang="en-US" dirty="0" err="1" smtClean="0"/>
              <a:t>negocios</a:t>
            </a:r>
            <a:r>
              <a:rPr lang="en-US" dirty="0" smtClean="0"/>
              <a:t> </a:t>
            </a:r>
            <a:r>
              <a:rPr lang="en-US" dirty="0" err="1" smtClean="0"/>
              <a:t>pequeños</a:t>
            </a:r>
            <a:r>
              <a:rPr lang="en-US" dirty="0" smtClean="0"/>
              <a:t> a </a:t>
            </a:r>
            <a:r>
              <a:rPr lang="en-US" dirty="0" err="1" smtClean="0"/>
              <a:t>ponerse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linea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Funciona</a:t>
            </a:r>
            <a:r>
              <a:rPr lang="en-US" dirty="0" smtClean="0"/>
              <a:t> a base de </a:t>
            </a:r>
            <a:r>
              <a:rPr lang="en-US" dirty="0" err="1" smtClean="0"/>
              <a:t>donativos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Requiere</a:t>
            </a:r>
            <a:r>
              <a:rPr lang="en-US" dirty="0" smtClean="0"/>
              <a:t> que </a:t>
            </a:r>
            <a:r>
              <a:rPr lang="en-US" dirty="0" err="1" smtClean="0"/>
              <a:t>compren</a:t>
            </a:r>
            <a:r>
              <a:rPr lang="en-US" dirty="0" smtClean="0"/>
              <a:t> domain.</a:t>
            </a:r>
          </a:p>
          <a:p>
            <a:r>
              <a:rPr lang="en-US" dirty="0" smtClean="0"/>
              <a:t>Lo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para </a:t>
            </a:r>
            <a:r>
              <a:rPr lang="en-US" dirty="0" err="1" smtClean="0"/>
              <a:t>escuelas</a:t>
            </a:r>
            <a:r>
              <a:rPr lang="en-US" dirty="0" smtClean="0"/>
              <a:t> o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siempre</a:t>
            </a:r>
            <a:r>
              <a:rPr lang="en-US" dirty="0" smtClean="0"/>
              <a:t> y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esten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PR</a:t>
            </a:r>
          </a:p>
          <a:p>
            <a:r>
              <a:rPr lang="en-US" b="1" dirty="0" err="1" smtClean="0"/>
              <a:t>Oportunidad</a:t>
            </a:r>
            <a:r>
              <a:rPr lang="en-US" b="1" dirty="0" smtClean="0"/>
              <a:t> de </a:t>
            </a:r>
            <a:r>
              <a:rPr lang="en-US" b="1" dirty="0" err="1" smtClean="0"/>
              <a:t>participar</a:t>
            </a:r>
            <a:r>
              <a:rPr lang="en-US" b="1" dirty="0" smtClean="0"/>
              <a:t> para </a:t>
            </a:r>
            <a:r>
              <a:rPr lang="en-US" b="1" dirty="0" err="1" smtClean="0"/>
              <a:t>crear</a:t>
            </a:r>
            <a:r>
              <a:rPr lang="en-US" b="1" dirty="0" smtClean="0"/>
              <a:t> </a:t>
            </a:r>
            <a:r>
              <a:rPr lang="en-US" b="1" dirty="0" err="1" smtClean="0"/>
              <a:t>portafolio</a:t>
            </a:r>
            <a:endParaRPr lang="en-US" b="1" dirty="0" smtClean="0"/>
          </a:p>
          <a:p>
            <a:r>
              <a:rPr lang="en-US" dirty="0" err="1" smtClean="0"/>
              <a:t>Contacto</a:t>
            </a:r>
            <a:r>
              <a:rPr lang="en-US" dirty="0" smtClean="0"/>
              <a:t>: jorge@arrancapr.org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5347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Necesitas</a:t>
            </a:r>
            <a:r>
              <a:rPr lang="en-US" dirty="0" smtClean="0"/>
              <a:t> un mentor de web development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Xavier Lopez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organizando</a:t>
            </a:r>
            <a:r>
              <a:rPr lang="en-US" dirty="0" smtClean="0"/>
              <a:t> un </a:t>
            </a:r>
            <a:r>
              <a:rPr lang="en-US" dirty="0" err="1" smtClean="0"/>
              <a:t>grupo</a:t>
            </a:r>
            <a:r>
              <a:rPr lang="en-US" dirty="0" smtClean="0"/>
              <a:t> de voluntaries para 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</a:t>
            </a:r>
            <a:r>
              <a:rPr lang="en-US" dirty="0" err="1" smtClean="0"/>
              <a:t>ArrancaPR</a:t>
            </a:r>
            <a:endParaRPr lang="en-US" dirty="0" smtClean="0"/>
          </a:p>
          <a:p>
            <a:r>
              <a:rPr lang="en-US" dirty="0" err="1" smtClean="0"/>
              <a:t>Requisito</a:t>
            </a:r>
            <a:r>
              <a:rPr lang="en-US" dirty="0" smtClean="0"/>
              <a:t> </a:t>
            </a:r>
            <a:r>
              <a:rPr lang="en-US" dirty="0" err="1" smtClean="0"/>
              <a:t>piensan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desarollo</a:t>
            </a:r>
            <a:r>
              <a:rPr lang="en-US" dirty="0" smtClean="0"/>
              <a:t> web </a:t>
            </a:r>
            <a:r>
              <a:rPr lang="en-US" dirty="0" err="1" smtClean="0"/>
              <a:t>como</a:t>
            </a:r>
            <a:r>
              <a:rPr lang="en-US" dirty="0" smtClean="0"/>
              <a:t> Carrera</a:t>
            </a:r>
          </a:p>
          <a:p>
            <a:r>
              <a:rPr lang="en-US" dirty="0" err="1" smtClean="0"/>
              <a:t>Registrarse</a:t>
            </a:r>
            <a:r>
              <a:rPr lang="en-US" dirty="0" smtClean="0"/>
              <a:t> al Chat </a:t>
            </a:r>
            <a:r>
              <a:rPr lang="en-US" dirty="0" err="1" smtClean="0"/>
              <a:t>en</a:t>
            </a:r>
            <a:r>
              <a:rPr lang="en-US" dirty="0"/>
              <a:t> https://prdevelopers.herokuapp.com/</a:t>
            </a:r>
            <a:endParaRPr lang="en-US" dirty="0" smtClean="0"/>
          </a:p>
          <a:p>
            <a:r>
              <a:rPr lang="en-US" dirty="0" err="1" smtClean="0"/>
              <a:t>Contactenlo</a:t>
            </a:r>
            <a:r>
              <a:rPr lang="en-US" dirty="0" smtClean="0"/>
              <a:t> a xavier@arrancapr.org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9966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Bootstrap - Learn the most popular </a:t>
            </a:r>
            <a:r>
              <a:rPr lang="en-US" b="1" dirty="0" err="1"/>
              <a:t>ui</a:t>
            </a:r>
            <a:r>
              <a:rPr lang="en-US" b="1" dirty="0"/>
              <a:t> framework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3 week course: (1.25 hour/class</a:t>
            </a:r>
            <a:r>
              <a:rPr lang="en-US" dirty="0" smtClean="0"/>
              <a:t>)</a:t>
            </a:r>
          </a:p>
          <a:p>
            <a:r>
              <a:rPr lang="en-US" dirty="0"/>
              <a:t>First day will be on </a:t>
            </a:r>
            <a:r>
              <a:rPr lang="en-US" b="1" dirty="0"/>
              <a:t>March 30 at 8:00pm(EST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Continuacion</a:t>
            </a:r>
            <a:r>
              <a:rPr lang="en-US" dirty="0" smtClean="0"/>
              <a:t> perfecta 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framework de </a:t>
            </a:r>
            <a:r>
              <a:rPr lang="en-US" dirty="0" err="1" smtClean="0"/>
              <a:t>estilo</a:t>
            </a:r>
            <a:r>
              <a:rPr lang="en-US" dirty="0" smtClean="0"/>
              <a:t> mas popular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mundo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Abierto</a:t>
            </a:r>
            <a:r>
              <a:rPr lang="en-US" b="1" dirty="0" smtClean="0"/>
              <a:t> para </a:t>
            </a:r>
            <a:r>
              <a:rPr lang="en-US" b="1" dirty="0" err="1" smtClean="0"/>
              <a:t>inscribirse</a:t>
            </a:r>
            <a:r>
              <a:rPr lang="en-US" b="1" dirty="0" smtClean="0"/>
              <a:t> </a:t>
            </a:r>
            <a:r>
              <a:rPr lang="en-US" b="1" dirty="0" err="1" smtClean="0"/>
              <a:t>en</a:t>
            </a:r>
            <a:r>
              <a:rPr lang="en-US" b="1" dirty="0" smtClean="0"/>
              <a:t> http://arrancapr.org/classes</a:t>
            </a:r>
            <a:endParaRPr lang="es-PR" b="1" dirty="0"/>
          </a:p>
        </p:txBody>
      </p:sp>
    </p:spTree>
    <p:extLst>
      <p:ext uri="{BB962C8B-B14F-4D97-AF65-F5344CB8AC3E}">
        <p14:creationId xmlns:p14="http://schemas.microsoft.com/office/powerpoint/2010/main" val="28019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: I</a:t>
            </a:r>
            <a:r>
              <a:rPr lang="es-PR" dirty="0" err="1" smtClean="0"/>
              <a:t>ntroducción</a:t>
            </a:r>
            <a:r>
              <a:rPr lang="es-PR" dirty="0" smtClean="0"/>
              <a:t> </a:t>
            </a:r>
            <a:r>
              <a:rPr lang="es-PR" dirty="0"/>
              <a:t>a conceptos de programación básico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362200"/>
            <a:ext cx="6347714" cy="3880773"/>
          </a:xfrm>
        </p:spPr>
        <p:txBody>
          <a:bodyPr/>
          <a:lstStyle/>
          <a:p>
            <a:r>
              <a:rPr lang="en-US" dirty="0" smtClean="0"/>
              <a:t>Carlos Morales -&gt; Nos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enseñar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para </a:t>
            </a:r>
            <a:r>
              <a:rPr lang="en-US" dirty="0" err="1" smtClean="0"/>
              <a:t>darle</a:t>
            </a:r>
            <a:r>
              <a:rPr lang="en-US" dirty="0" smtClean="0"/>
              <a:t> </a:t>
            </a:r>
            <a:r>
              <a:rPr lang="en-US" dirty="0" err="1" smtClean="0"/>
              <a:t>interactividad</a:t>
            </a:r>
            <a:r>
              <a:rPr lang="en-US" dirty="0" smtClean="0"/>
              <a:t> a </a:t>
            </a:r>
            <a:r>
              <a:rPr lang="en-US" dirty="0" err="1" smtClean="0"/>
              <a:t>tus</a:t>
            </a:r>
            <a:r>
              <a:rPr lang="en-US" dirty="0" smtClean="0"/>
              <a:t> </a:t>
            </a:r>
            <a:r>
              <a:rPr lang="en-US" dirty="0" err="1" smtClean="0"/>
              <a:t>paginas</a:t>
            </a:r>
            <a:endParaRPr lang="en-US" dirty="0" smtClean="0"/>
          </a:p>
          <a:p>
            <a:r>
              <a:rPr lang="en-US" dirty="0" smtClean="0"/>
              <a:t>Este </a:t>
            </a:r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asume</a:t>
            </a:r>
            <a:r>
              <a:rPr lang="en-US" dirty="0" smtClean="0"/>
              <a:t> que  </a:t>
            </a:r>
            <a:r>
              <a:rPr lang="en-US" dirty="0" err="1" smtClean="0"/>
              <a:t>nunca</a:t>
            </a:r>
            <a:r>
              <a:rPr lang="en-US" dirty="0" smtClean="0"/>
              <a:t> has </a:t>
            </a:r>
            <a:r>
              <a:rPr lang="en-US" dirty="0" err="1" smtClean="0"/>
              <a:t>programado</a:t>
            </a:r>
            <a:endParaRPr lang="en-US" dirty="0" smtClean="0"/>
          </a:p>
          <a:p>
            <a:r>
              <a:rPr lang="en-US" dirty="0" smtClean="0"/>
              <a:t>4 </a:t>
            </a:r>
            <a:r>
              <a:rPr lang="en-US" dirty="0" err="1" smtClean="0"/>
              <a:t>lecciones</a:t>
            </a:r>
            <a:endParaRPr lang="en-US" dirty="0" smtClean="0"/>
          </a:p>
          <a:p>
            <a:r>
              <a:rPr lang="en-US" dirty="0" err="1" smtClean="0"/>
              <a:t>Empieza</a:t>
            </a:r>
            <a:r>
              <a:rPr lang="en-US" dirty="0" smtClean="0"/>
              <a:t> de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termina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Abierto</a:t>
            </a:r>
            <a:r>
              <a:rPr lang="en-US" b="1" dirty="0" smtClean="0"/>
              <a:t> </a:t>
            </a:r>
            <a:r>
              <a:rPr lang="en-US" b="1" dirty="0"/>
              <a:t>para </a:t>
            </a:r>
            <a:r>
              <a:rPr lang="en-US" b="1" dirty="0" err="1"/>
              <a:t>inscribirse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http://arrancapr.org/classes</a:t>
            </a:r>
            <a:endParaRPr lang="es-PR" b="1" dirty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40141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Flask –Dynamic Page Programming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Esta</a:t>
            </a:r>
            <a:r>
              <a:rPr lang="en-US" dirty="0" smtClean="0"/>
              <a:t> a </a:t>
            </a:r>
            <a:r>
              <a:rPr lang="en-US" dirty="0" err="1" smtClean="0"/>
              <a:t>mitad</a:t>
            </a:r>
            <a:r>
              <a:rPr lang="en-US" dirty="0" smtClean="0"/>
              <a:t> </a:t>
            </a:r>
            <a:r>
              <a:rPr lang="en-US" dirty="0" err="1" smtClean="0"/>
              <a:t>ahora</a:t>
            </a:r>
            <a:r>
              <a:rPr lang="en-US" dirty="0" smtClean="0"/>
              <a:t> </a:t>
            </a:r>
            <a:r>
              <a:rPr lang="en-US" dirty="0" err="1" smtClean="0"/>
              <a:t>mismo</a:t>
            </a:r>
            <a:endParaRPr lang="en-US" dirty="0" smtClean="0"/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Jueves</a:t>
            </a:r>
            <a:r>
              <a:rPr lang="en-US" dirty="0" smtClean="0"/>
              <a:t> a las 8:00pm </a:t>
            </a:r>
          </a:p>
          <a:p>
            <a:r>
              <a:rPr lang="en-US" dirty="0" smtClean="0"/>
              <a:t>Los videos </a:t>
            </a:r>
            <a:r>
              <a:rPr lang="en-US" dirty="0" err="1" smtClean="0"/>
              <a:t>en</a:t>
            </a:r>
            <a:r>
              <a:rPr lang="en-US" dirty="0" smtClean="0"/>
              <a:t> el canal de </a:t>
            </a:r>
            <a:r>
              <a:rPr lang="en-US" dirty="0" err="1" smtClean="0"/>
              <a:t>youtube</a:t>
            </a:r>
            <a:endParaRPr lang="en-US" dirty="0" smtClean="0"/>
          </a:p>
          <a:p>
            <a:r>
              <a:rPr lang="en-US" dirty="0" smtClean="0"/>
              <a:t>Les </a:t>
            </a:r>
            <a:r>
              <a:rPr lang="en-US" dirty="0" err="1" smtClean="0"/>
              <a:t>recomiendo</a:t>
            </a:r>
            <a:r>
              <a:rPr lang="en-US" dirty="0" smtClean="0"/>
              <a:t> que </a:t>
            </a:r>
            <a:r>
              <a:rPr lang="en-US" dirty="0" err="1" smtClean="0"/>
              <a:t>vean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videos del </a:t>
            </a:r>
            <a:r>
              <a:rPr lang="en-US" dirty="0" err="1" smtClean="0"/>
              <a:t>curso</a:t>
            </a:r>
            <a:r>
              <a:rPr lang="en-US" dirty="0" smtClean="0"/>
              <a:t> de python primero.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4650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Instalar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Gearhost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Este taller se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ofrecer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mayo </a:t>
            </a:r>
            <a:r>
              <a:rPr lang="en-US" dirty="0" err="1" smtClean="0"/>
              <a:t>pendiente</a:t>
            </a:r>
            <a:r>
              <a:rPr lang="en-US" dirty="0" smtClean="0"/>
              <a:t> a la </a:t>
            </a:r>
            <a:r>
              <a:rPr lang="en-US" dirty="0" err="1" smtClean="0"/>
              <a:t>pagina</a:t>
            </a:r>
            <a:r>
              <a:rPr lang="en-US" dirty="0" smtClean="0"/>
              <a:t> </a:t>
            </a:r>
          </a:p>
          <a:p>
            <a:r>
              <a:rPr lang="es-PR" b="1" dirty="0" smtClean="0"/>
              <a:t>http</a:t>
            </a:r>
            <a:r>
              <a:rPr lang="es-PR" b="1" dirty="0"/>
              <a:t>://arrancapr.org/workshops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38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Desea</a:t>
            </a:r>
            <a:r>
              <a:rPr lang="en-US" dirty="0" smtClean="0"/>
              <a:t> </a:t>
            </a:r>
            <a:r>
              <a:rPr lang="en-US" dirty="0" err="1" smtClean="0"/>
              <a:t>participar</a:t>
            </a:r>
            <a:r>
              <a:rPr lang="en-US" dirty="0" smtClean="0"/>
              <a:t> </a:t>
            </a:r>
            <a:r>
              <a:rPr lang="en-US" dirty="0" err="1" smtClean="0"/>
              <a:t>activamente</a:t>
            </a:r>
            <a:r>
              <a:rPr lang="en-US" dirty="0" smtClean="0"/>
              <a:t> </a:t>
            </a:r>
            <a:r>
              <a:rPr lang="en-US" dirty="0" err="1" smtClean="0"/>
              <a:t>ayudando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ArrancaPR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Dejanos</a:t>
            </a:r>
            <a:r>
              <a:rPr lang="en-US" dirty="0" smtClean="0"/>
              <a:t> saber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info@arrancapr.org</a:t>
            </a:r>
            <a:endParaRPr lang="en-US" dirty="0" smtClean="0"/>
          </a:p>
          <a:p>
            <a:pPr lvl="1"/>
            <a:r>
              <a:rPr lang="en-US" dirty="0" err="1" smtClean="0"/>
              <a:t>Necesitamos</a:t>
            </a:r>
            <a:r>
              <a:rPr lang="en-US" dirty="0" smtClean="0"/>
              <a:t> </a:t>
            </a:r>
            <a:r>
              <a:rPr lang="en-US" dirty="0" err="1" smtClean="0"/>
              <a:t>ayuda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las </a:t>
            </a:r>
            <a:r>
              <a:rPr lang="en-US" dirty="0" err="1" smtClean="0"/>
              <a:t>siguientes</a:t>
            </a:r>
            <a:r>
              <a:rPr lang="en-US" dirty="0" smtClean="0"/>
              <a:t> areas</a:t>
            </a:r>
          </a:p>
          <a:p>
            <a:pPr lvl="2"/>
            <a:r>
              <a:rPr lang="en-US" dirty="0" err="1" smtClean="0"/>
              <a:t>Organizacion</a:t>
            </a:r>
            <a:r>
              <a:rPr lang="en-US" dirty="0" smtClean="0"/>
              <a:t> de </a:t>
            </a:r>
            <a:r>
              <a:rPr lang="en-US" dirty="0" err="1" smtClean="0"/>
              <a:t>eventos</a:t>
            </a:r>
            <a:endParaRPr lang="en-US" dirty="0" smtClean="0"/>
          </a:p>
          <a:p>
            <a:pPr lvl="2"/>
            <a:r>
              <a:rPr lang="en-US" dirty="0" err="1" smtClean="0"/>
              <a:t>Conseguir</a:t>
            </a:r>
            <a:r>
              <a:rPr lang="en-US" dirty="0" smtClean="0"/>
              <a:t> Grants / </a:t>
            </a:r>
            <a:r>
              <a:rPr lang="en-US" dirty="0" err="1" smtClean="0"/>
              <a:t>Hablar</a:t>
            </a:r>
            <a:r>
              <a:rPr lang="en-US" dirty="0" smtClean="0"/>
              <a:t> con </a:t>
            </a:r>
            <a:r>
              <a:rPr lang="en-US" dirty="0" err="1" smtClean="0"/>
              <a:t>donantes</a:t>
            </a:r>
            <a:endParaRPr lang="en-US" dirty="0" smtClean="0"/>
          </a:p>
          <a:p>
            <a:pPr lvl="2"/>
            <a:r>
              <a:rPr lang="en-US" dirty="0" err="1" smtClean="0"/>
              <a:t>Manejar</a:t>
            </a:r>
            <a:r>
              <a:rPr lang="en-US" dirty="0" smtClean="0"/>
              <a:t> media social</a:t>
            </a:r>
          </a:p>
          <a:p>
            <a:pPr lvl="3"/>
            <a:r>
              <a:rPr lang="en-US" dirty="0" smtClean="0"/>
              <a:t>FB</a:t>
            </a:r>
          </a:p>
          <a:p>
            <a:pPr lvl="3"/>
            <a:r>
              <a:rPr lang="en-US" dirty="0" smtClean="0"/>
              <a:t>Twitter</a:t>
            </a:r>
          </a:p>
          <a:p>
            <a:pPr lvl="3"/>
            <a:r>
              <a:rPr lang="en-US" dirty="0" smtClean="0"/>
              <a:t>Google +</a:t>
            </a:r>
          </a:p>
          <a:p>
            <a:pPr lvl="2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89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permiten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Nos </a:t>
            </a:r>
            <a:r>
              <a:rPr lang="en-US" dirty="0" err="1" smtClean="0"/>
              <a:t>gustaria</a:t>
            </a:r>
            <a:r>
              <a:rPr lang="en-US" dirty="0" smtClean="0"/>
              <a:t> </a:t>
            </a:r>
            <a:r>
              <a:rPr lang="en-US" dirty="0" err="1" smtClean="0"/>
              <a:t>poner</a:t>
            </a:r>
            <a:r>
              <a:rPr lang="en-US" dirty="0" smtClean="0"/>
              <a:t> </a:t>
            </a:r>
            <a:r>
              <a:rPr lang="en-US" dirty="0" err="1" smtClean="0"/>
              <a:t>imagenes</a:t>
            </a:r>
            <a:r>
              <a:rPr lang="en-US" dirty="0" smtClean="0"/>
              <a:t> de las </a:t>
            </a:r>
            <a:r>
              <a:rPr lang="en-US" dirty="0" err="1" smtClean="0"/>
              <a:t>paginas</a:t>
            </a:r>
            <a:r>
              <a:rPr lang="en-US" dirty="0" smtClean="0"/>
              <a:t> </a:t>
            </a:r>
            <a:r>
              <a:rPr lang="en-US" dirty="0" err="1" smtClean="0"/>
              <a:t>creadas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curso</a:t>
            </a:r>
            <a:endParaRPr lang="en-US" dirty="0" smtClean="0"/>
          </a:p>
          <a:p>
            <a:r>
              <a:rPr lang="en-US" dirty="0" smtClean="0"/>
              <a:t>Si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dispuesto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favor </a:t>
            </a:r>
            <a:r>
              <a:rPr lang="en-US" dirty="0" err="1" smtClean="0"/>
              <a:t>enviarme</a:t>
            </a:r>
            <a:r>
              <a:rPr lang="en-US" dirty="0" smtClean="0"/>
              <a:t> un screenshot de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a </a:t>
            </a:r>
            <a:r>
              <a:rPr lang="en-US" dirty="0" smtClean="0">
                <a:hlinkClick r:id="rId2"/>
              </a:rPr>
              <a:t>alfredo@arrancapr.org</a:t>
            </a:r>
            <a:endParaRPr lang="en-US" dirty="0" smtClean="0"/>
          </a:p>
          <a:p>
            <a:r>
              <a:rPr lang="en-US" dirty="0" err="1" smtClean="0"/>
              <a:t>Por</a:t>
            </a:r>
            <a:r>
              <a:rPr lang="en-US" dirty="0" smtClean="0"/>
              <a:t> favor </a:t>
            </a:r>
            <a:r>
              <a:rPr lang="en-US" dirty="0" err="1" smtClean="0"/>
              <a:t>incluya</a:t>
            </a:r>
            <a:r>
              <a:rPr lang="en-US" dirty="0" smtClean="0"/>
              <a:t> un par de palabras </a:t>
            </a:r>
            <a:r>
              <a:rPr lang="en-US" dirty="0" err="1" smtClean="0"/>
              <a:t>sobre</a:t>
            </a:r>
            <a:r>
              <a:rPr lang="en-US" dirty="0" smtClean="0"/>
              <a:t> el </a:t>
            </a:r>
            <a:r>
              <a:rPr lang="en-US" dirty="0" err="1" smtClean="0"/>
              <a:t>curso</a:t>
            </a:r>
            <a:r>
              <a:rPr lang="en-US" dirty="0" smtClean="0"/>
              <a:t> para </a:t>
            </a:r>
            <a:r>
              <a:rPr lang="en-US" dirty="0" err="1" smtClean="0"/>
              <a:t>incluir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667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noProof="0" dirty="0" smtClean="0"/>
              <a:t>Donaciones	</a:t>
            </a:r>
            <a:endParaRPr lang="es-P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noProof="0" dirty="0" err="1" smtClean="0"/>
              <a:t>ArrancaPR</a:t>
            </a:r>
            <a:r>
              <a:rPr lang="es-PR" noProof="0" dirty="0" smtClean="0"/>
              <a:t> corre a base de donaciones cualquier cooperación es agradecida.</a:t>
            </a:r>
          </a:p>
          <a:p>
            <a:endParaRPr lang="es-PR" noProof="0" dirty="0" smtClean="0"/>
          </a:p>
          <a:p>
            <a:r>
              <a:rPr lang="es-PR" noProof="0" dirty="0" err="1" smtClean="0"/>
              <a:t>Paypal</a:t>
            </a:r>
            <a:r>
              <a:rPr lang="es-PR" noProof="0" dirty="0" smtClean="0"/>
              <a:t> en : http://arrancapr.org/about</a:t>
            </a:r>
            <a:endParaRPr lang="es-PR" noProof="0" dirty="0"/>
          </a:p>
        </p:txBody>
      </p:sp>
      <p:pic>
        <p:nvPicPr>
          <p:cNvPr id="1026" name="Picture 2" descr="https://www.gearhost.com/Content/images/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445390"/>
            <a:ext cx="40767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0" y="4648200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R" dirty="0" smtClean="0"/>
              <a:t>Sponsors: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604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4267200"/>
          </a:xfrm>
        </p:spPr>
        <p:txBody>
          <a:bodyPr>
            <a:normAutofit/>
          </a:bodyPr>
          <a:lstStyle/>
          <a:p>
            <a:r>
              <a:rPr lang="es-PR" noProof="0" dirty="0" smtClean="0"/>
              <a:t>Gracias por participar en el curso. Fue un placer. Les estaremos enviando un cuestionario en la próxima semana.</a:t>
            </a:r>
            <a:endParaRPr lang="es-PR" noProof="0" dirty="0"/>
          </a:p>
        </p:txBody>
      </p:sp>
    </p:spTree>
    <p:extLst>
      <p:ext uri="{BB962C8B-B14F-4D97-AF65-F5344CB8AC3E}">
        <p14:creationId xmlns:p14="http://schemas.microsoft.com/office/powerpoint/2010/main" val="40731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s-PR" noProof="0" dirty="0" smtClean="0"/>
              <a:t>Clase 6: </a:t>
            </a:r>
            <a:r>
              <a:rPr lang="es-PR" noProof="0" dirty="0" err="1" smtClean="0"/>
              <a:t>Css</a:t>
            </a:r>
            <a:r>
              <a:rPr lang="es-PR" noProof="0" dirty="0" smtClean="0"/>
              <a:t> </a:t>
            </a:r>
            <a:r>
              <a:rPr lang="es-PR" noProof="0" dirty="0" err="1" smtClean="0"/>
              <a:t>Tricks</a:t>
            </a:r>
            <a:r>
              <a:rPr lang="es-PR" noProof="0" dirty="0" smtClean="0"/>
              <a:t> y Final</a:t>
            </a:r>
            <a:endParaRPr lang="es-PR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33512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R" dirty="0" err="1" smtClean="0"/>
              <a:t>Css</a:t>
            </a:r>
            <a:r>
              <a:rPr lang="es-PR" dirty="0" smtClean="0"/>
              <a:t> Round </a:t>
            </a:r>
            <a:r>
              <a:rPr lang="es-PR" dirty="0" err="1" smtClean="0"/>
              <a:t>borders</a:t>
            </a:r>
            <a:endParaRPr lang="es-P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R" dirty="0" err="1" smtClean="0"/>
              <a:t>Css</a:t>
            </a:r>
            <a:r>
              <a:rPr lang="es-PR" dirty="0" smtClean="0"/>
              <a:t> </a:t>
            </a:r>
            <a:r>
              <a:rPr lang="es-PR" dirty="0" err="1" smtClean="0"/>
              <a:t>Dropdown</a:t>
            </a:r>
            <a:r>
              <a:rPr lang="es-PR" dirty="0" smtClean="0"/>
              <a:t> </a:t>
            </a:r>
            <a:r>
              <a:rPr lang="es-PR" dirty="0" err="1" smtClean="0"/>
              <a:t>Menus</a:t>
            </a:r>
            <a:endParaRPr lang="es-P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R" dirty="0" err="1" smtClean="0"/>
              <a:t>Css</a:t>
            </a:r>
            <a:r>
              <a:rPr lang="es-PR" dirty="0" smtClean="0"/>
              <a:t> </a:t>
            </a:r>
            <a:r>
              <a:rPr lang="es-PR" dirty="0" err="1" smtClean="0"/>
              <a:t>Transitions</a:t>
            </a:r>
            <a:endParaRPr lang="es-P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R" dirty="0" err="1" smtClean="0"/>
              <a:t>Css</a:t>
            </a:r>
            <a:r>
              <a:rPr lang="es-PR" dirty="0" smtClean="0"/>
              <a:t> </a:t>
            </a:r>
            <a:r>
              <a:rPr lang="es-PR" dirty="0" err="1" smtClean="0"/>
              <a:t>Background</a:t>
            </a:r>
            <a:r>
              <a:rPr lang="es-PR" dirty="0" smtClean="0"/>
              <a:t> </a:t>
            </a:r>
            <a:r>
              <a:rPr lang="es-PR" dirty="0" err="1" smtClean="0"/>
              <a:t>Gradients</a:t>
            </a:r>
            <a:endParaRPr lang="es-P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R" dirty="0" err="1" smtClean="0"/>
              <a:t>Css</a:t>
            </a:r>
            <a:r>
              <a:rPr lang="es-PR" dirty="0" smtClean="0"/>
              <a:t> </a:t>
            </a:r>
            <a:r>
              <a:rPr lang="es-PR" dirty="0" err="1" smtClean="0"/>
              <a:t>Animations</a:t>
            </a:r>
            <a:endParaRPr lang="es-P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R" dirty="0" smtClean="0"/>
              <a:t>Otros Programas que ofrecemos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R" dirty="0" smtClean="0"/>
              <a:t>Otros 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R" dirty="0" err="1" smtClean="0"/>
              <a:t>Conclusion</a:t>
            </a:r>
            <a:endParaRPr lang="es-P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Recetas</a:t>
            </a:r>
            <a:r>
              <a:rPr lang="en-US" dirty="0" smtClean="0"/>
              <a:t> de CSS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 que se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demonstrando</a:t>
            </a:r>
            <a:r>
              <a:rPr lang="en-US" dirty="0" smtClean="0"/>
              <a:t> hoy la idea </a:t>
            </a:r>
            <a:r>
              <a:rPr lang="en-US" dirty="0" err="1" smtClean="0"/>
              <a:t>es</a:t>
            </a:r>
            <a:r>
              <a:rPr lang="en-US" dirty="0" smtClean="0"/>
              <a:t> que lo </a:t>
            </a:r>
            <a:r>
              <a:rPr lang="en-US" dirty="0" err="1" smtClean="0"/>
              <a:t>puedan</a:t>
            </a:r>
            <a:r>
              <a:rPr lang="en-US" dirty="0" smtClean="0"/>
              <a:t> copier y </a:t>
            </a:r>
            <a:r>
              <a:rPr lang="en-US" dirty="0" err="1" smtClean="0"/>
              <a:t>usar</a:t>
            </a:r>
            <a:r>
              <a:rPr lang="en-US" dirty="0" smtClean="0"/>
              <a:t> con </a:t>
            </a:r>
            <a:r>
              <a:rPr lang="en-US" dirty="0" err="1" smtClean="0"/>
              <a:t>pocas</a:t>
            </a:r>
            <a:r>
              <a:rPr lang="en-US" dirty="0" smtClean="0"/>
              <a:t> </a:t>
            </a:r>
            <a:r>
              <a:rPr lang="en-US" dirty="0" err="1" smtClean="0"/>
              <a:t>modificaciones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5800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Imagenes</a:t>
            </a:r>
            <a:r>
              <a:rPr lang="en-US" dirty="0" smtClean="0"/>
              <a:t> con </a:t>
            </a:r>
            <a:r>
              <a:rPr lang="en-US" dirty="0" err="1" smtClean="0"/>
              <a:t>Bordes</a:t>
            </a:r>
            <a:r>
              <a:rPr lang="en-US" dirty="0" smtClean="0"/>
              <a:t> </a:t>
            </a:r>
            <a:r>
              <a:rPr lang="en-US" dirty="0" err="1" smtClean="0"/>
              <a:t>redondos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Cuadrado</a:t>
            </a:r>
            <a:r>
              <a:rPr lang="en-US" dirty="0" smtClean="0"/>
              <a:t> con </a:t>
            </a:r>
            <a:r>
              <a:rPr lang="en-US" dirty="0" err="1" smtClean="0"/>
              <a:t>bordes</a:t>
            </a:r>
            <a:r>
              <a:rPr lang="en-US" dirty="0" smtClean="0"/>
              <a:t> smooth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s-PR" dirty="0" err="1"/>
              <a:t>img</a:t>
            </a:r>
            <a:r>
              <a:rPr lang="es-PR" dirty="0"/>
              <a:t> {</a:t>
            </a:r>
            <a:br>
              <a:rPr lang="es-PR" dirty="0"/>
            </a:br>
            <a:r>
              <a:rPr lang="es-PR" dirty="0"/>
              <a:t>    </a:t>
            </a:r>
            <a:r>
              <a:rPr lang="es-PR" dirty="0" err="1"/>
              <a:t>border-radius</a:t>
            </a:r>
            <a:r>
              <a:rPr lang="es-PR" dirty="0"/>
              <a:t>: </a:t>
            </a:r>
            <a:r>
              <a:rPr lang="es-PR" dirty="0" smtClean="0"/>
              <a:t>10px</a:t>
            </a:r>
            <a:r>
              <a:rPr lang="es-PR" dirty="0"/>
              <a:t>;</a:t>
            </a:r>
            <a:br>
              <a:rPr lang="es-PR" dirty="0"/>
            </a:br>
            <a:r>
              <a:rPr lang="es-PR" dirty="0" smtClean="0"/>
              <a:t>}</a:t>
            </a:r>
          </a:p>
          <a:p>
            <a:r>
              <a:rPr lang="en-US" dirty="0" smtClean="0"/>
              <a:t>Ellipse</a:t>
            </a:r>
          </a:p>
          <a:p>
            <a:pPr marL="457200" lvl="1" indent="0">
              <a:buNone/>
            </a:pPr>
            <a:r>
              <a:rPr lang="es-PR" dirty="0" err="1"/>
              <a:t>img</a:t>
            </a:r>
            <a:r>
              <a:rPr lang="es-PR" dirty="0"/>
              <a:t> {</a:t>
            </a:r>
            <a:br>
              <a:rPr lang="es-PR" dirty="0"/>
            </a:br>
            <a:r>
              <a:rPr lang="es-PR" dirty="0"/>
              <a:t>    </a:t>
            </a:r>
            <a:r>
              <a:rPr lang="es-PR" dirty="0" err="1"/>
              <a:t>border-radius</a:t>
            </a:r>
            <a:r>
              <a:rPr lang="es-PR" dirty="0"/>
              <a:t>: 50%;</a:t>
            </a:r>
            <a:br>
              <a:rPr lang="es-PR" dirty="0"/>
            </a:br>
            <a:r>
              <a:rPr lang="es-PR" dirty="0" smtClean="0"/>
              <a:t>}</a:t>
            </a:r>
            <a:endParaRPr lang="es-PR" dirty="0"/>
          </a:p>
          <a:p>
            <a:r>
              <a:rPr lang="en-US" dirty="0" err="1" smtClean="0"/>
              <a:t>Poniendole</a:t>
            </a:r>
            <a:r>
              <a:rPr lang="en-US" dirty="0" smtClean="0"/>
              <a:t> un </a:t>
            </a:r>
            <a:r>
              <a:rPr lang="en-US" dirty="0" err="1" smtClean="0"/>
              <a:t>borde</a:t>
            </a:r>
            <a:r>
              <a:rPr lang="en-US" dirty="0" smtClean="0"/>
              <a:t> </a:t>
            </a:r>
            <a:r>
              <a:rPr lang="en-US" dirty="0" err="1" smtClean="0"/>
              <a:t>alrededor</a:t>
            </a:r>
            <a:endParaRPr lang="en-US" dirty="0" smtClean="0"/>
          </a:p>
          <a:p>
            <a:pPr marL="457200" lvl="1" indent="0">
              <a:buNone/>
            </a:pPr>
            <a:r>
              <a:rPr lang="es-PR" dirty="0" err="1"/>
              <a:t>img</a:t>
            </a:r>
            <a:r>
              <a:rPr lang="es-PR" dirty="0"/>
              <a:t> {</a:t>
            </a:r>
            <a:br>
              <a:rPr lang="es-PR" dirty="0"/>
            </a:br>
            <a:r>
              <a:rPr lang="es-PR" dirty="0"/>
              <a:t>    </a:t>
            </a:r>
            <a:r>
              <a:rPr lang="es-PR" dirty="0" err="1"/>
              <a:t>border</a:t>
            </a:r>
            <a:r>
              <a:rPr lang="es-PR" dirty="0"/>
              <a:t>: 1px </a:t>
            </a:r>
            <a:r>
              <a:rPr lang="es-PR" dirty="0" err="1"/>
              <a:t>solid</a:t>
            </a:r>
            <a:r>
              <a:rPr lang="es-PR" dirty="0"/>
              <a:t> </a:t>
            </a:r>
            <a:r>
              <a:rPr lang="es-PR" dirty="0" smtClean="0"/>
              <a:t>#000;</a:t>
            </a:r>
            <a:r>
              <a:rPr lang="es-PR" dirty="0"/>
              <a:t/>
            </a:r>
            <a:br>
              <a:rPr lang="es-PR" dirty="0"/>
            </a:br>
            <a:r>
              <a:rPr lang="es-PR" dirty="0"/>
              <a:t>    </a:t>
            </a:r>
            <a:r>
              <a:rPr lang="es-PR" dirty="0" err="1"/>
              <a:t>padding</a:t>
            </a:r>
            <a:r>
              <a:rPr lang="es-PR" dirty="0"/>
              <a:t>: 5px;</a:t>
            </a:r>
            <a:br>
              <a:rPr lang="es-PR" dirty="0"/>
            </a:br>
            <a:r>
              <a:rPr lang="es-PR" dirty="0" smtClean="0"/>
              <a:t>}</a:t>
            </a:r>
          </a:p>
          <a:p>
            <a:pPr marL="457200" lvl="1" indent="0">
              <a:buNone/>
            </a:pPr>
            <a:r>
              <a:rPr lang="es-PR" dirty="0"/>
              <a:t>https://jsfiddle.net/avatare/soyjgbha/</a:t>
            </a:r>
            <a:r>
              <a:rPr lang="es-PR" dirty="0"/>
              <a:t/>
            </a:r>
            <a:br>
              <a:rPr lang="es-PR" dirty="0"/>
            </a:b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180437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down menus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endParaRPr lang="en-US" dirty="0" smtClean="0"/>
          </a:p>
          <a:p>
            <a:r>
              <a:rPr lang="en-US" dirty="0" smtClean="0"/>
              <a:t>Mas </a:t>
            </a:r>
            <a:r>
              <a:rPr lang="en-US" dirty="0"/>
              <a:t>de un enlace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 smtClean="0"/>
              <a:t>seccion</a:t>
            </a:r>
            <a:endParaRPr lang="en-US" dirty="0" smtClean="0"/>
          </a:p>
          <a:p>
            <a:r>
              <a:rPr lang="en-US" dirty="0" err="1" smtClean="0"/>
              <a:t>Ayudan</a:t>
            </a:r>
            <a:r>
              <a:rPr lang="en-US" dirty="0" smtClean="0"/>
              <a:t> a </a:t>
            </a:r>
            <a:r>
              <a:rPr lang="en-US" dirty="0" err="1" smtClean="0"/>
              <a:t>disminuir</a:t>
            </a:r>
            <a:r>
              <a:rPr lang="en-US" dirty="0" smtClean="0"/>
              <a:t> el </a:t>
            </a:r>
            <a:r>
              <a:rPr lang="en-US" dirty="0" err="1" smtClean="0"/>
              <a:t>tamaño</a:t>
            </a:r>
            <a:r>
              <a:rPr lang="en-US" dirty="0" smtClean="0"/>
              <a:t> del menu.</a:t>
            </a:r>
          </a:p>
          <a:p>
            <a:r>
              <a:rPr lang="en-US" dirty="0" err="1" smtClean="0"/>
              <a:t>Mi</a:t>
            </a:r>
            <a:r>
              <a:rPr lang="en-US" dirty="0" smtClean="0"/>
              <a:t> </a:t>
            </a:r>
            <a:r>
              <a:rPr lang="en-US" dirty="0" err="1" smtClean="0"/>
              <a:t>articulo</a:t>
            </a:r>
            <a:r>
              <a:rPr lang="en-US" dirty="0" smtClean="0"/>
              <a:t> </a:t>
            </a:r>
            <a:r>
              <a:rPr lang="en-US" dirty="0" err="1" smtClean="0"/>
              <a:t>favorito</a:t>
            </a:r>
            <a:endParaRPr lang="en-US" dirty="0" smtClean="0"/>
          </a:p>
          <a:p>
            <a:pPr lvl="1"/>
            <a:r>
              <a:rPr lang="es-PR" dirty="0"/>
              <a:t>https://jonbellah.com/create-a-simple-css-dropdown/</a:t>
            </a:r>
          </a:p>
          <a:p>
            <a:endParaRPr lang="es-P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572000"/>
            <a:ext cx="55245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8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codigo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R" sz="3200" dirty="0"/>
              <a:t>https://jsfiddle.net/avatare/uk4esgwd/</a:t>
            </a:r>
          </a:p>
        </p:txBody>
      </p:sp>
    </p:spTree>
    <p:extLst>
      <p:ext uri="{BB962C8B-B14F-4D97-AF65-F5344CB8AC3E}">
        <p14:creationId xmlns:p14="http://schemas.microsoft.com/office/powerpoint/2010/main" val="29260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transitions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Nos </a:t>
            </a:r>
            <a:r>
              <a:rPr lang="en-US" dirty="0" err="1" smtClean="0"/>
              <a:t>permiten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 de un </a:t>
            </a:r>
            <a:r>
              <a:rPr lang="en-US" dirty="0" err="1" smtClean="0"/>
              <a:t>estado</a:t>
            </a:r>
            <a:r>
              <a:rPr lang="en-US" dirty="0" smtClean="0"/>
              <a:t> a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propiedad</a:t>
            </a:r>
            <a:r>
              <a:rPr lang="en-US" dirty="0" smtClean="0"/>
              <a:t> </a:t>
            </a:r>
            <a:r>
              <a:rPr lang="en-US" dirty="0" err="1" smtClean="0"/>
              <a:t>gradualmente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Selectors mas </a:t>
            </a:r>
            <a:r>
              <a:rPr lang="en-US" dirty="0" err="1" smtClean="0"/>
              <a:t>importantes</a:t>
            </a:r>
            <a:r>
              <a:rPr lang="en-US" dirty="0" smtClean="0"/>
              <a:t> para </a:t>
            </a:r>
            <a:r>
              <a:rPr lang="en-US" dirty="0" err="1" smtClean="0"/>
              <a:t>transiciones</a:t>
            </a:r>
            <a:endParaRPr lang="en-US" dirty="0" smtClean="0"/>
          </a:p>
          <a:p>
            <a:pPr lvl="1"/>
            <a:r>
              <a:rPr lang="en-US" dirty="0" smtClean="0"/>
              <a:t>:hover</a:t>
            </a:r>
          </a:p>
          <a:p>
            <a:pPr lvl="1"/>
            <a:r>
              <a:rPr lang="en-US" dirty="0" smtClean="0"/>
              <a:t>:focus</a:t>
            </a:r>
          </a:p>
          <a:p>
            <a:pPr lvl="1"/>
            <a:r>
              <a:rPr lang="en-US" dirty="0" smtClean="0"/>
              <a:t>:checked</a:t>
            </a:r>
          </a:p>
          <a:p>
            <a:pPr lvl="1"/>
            <a:r>
              <a:rPr lang="en-US" dirty="0" smtClean="0"/>
              <a:t>:target</a:t>
            </a:r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46386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transitions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Usa</a:t>
            </a:r>
            <a:r>
              <a:rPr lang="en-US" dirty="0" smtClean="0"/>
              <a:t> el keyword transition para </a:t>
            </a:r>
            <a:r>
              <a:rPr lang="en-US" dirty="0" err="1" smtClean="0"/>
              <a:t>indicar</a:t>
            </a:r>
            <a:r>
              <a:rPr lang="en-US" dirty="0" smtClean="0"/>
              <a:t> el </a:t>
            </a:r>
            <a:r>
              <a:rPr lang="en-US" dirty="0" err="1" smtClean="0"/>
              <a:t>tiempo</a:t>
            </a:r>
            <a:endParaRPr lang="en-US" dirty="0" smtClean="0"/>
          </a:p>
          <a:p>
            <a:r>
              <a:rPr lang="en-US" dirty="0" smtClean="0"/>
              <a:t>E.g.</a:t>
            </a:r>
          </a:p>
          <a:p>
            <a:pPr lvl="1"/>
            <a:r>
              <a:rPr lang="en-US" dirty="0" smtClean="0"/>
              <a:t>transition</a:t>
            </a:r>
            <a:r>
              <a:rPr lang="en-US" dirty="0"/>
              <a:t>: width 2s, height 4s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Indica</a:t>
            </a:r>
            <a:r>
              <a:rPr lang="en-US" dirty="0" smtClean="0"/>
              <a:t> el </a:t>
            </a:r>
            <a:r>
              <a:rPr lang="en-US" dirty="0" err="1" smtClean="0"/>
              <a:t>estilo</a:t>
            </a:r>
            <a:r>
              <a:rPr lang="en-US" dirty="0" smtClean="0"/>
              <a:t> original del </a:t>
            </a:r>
            <a:r>
              <a:rPr lang="en-US" dirty="0" err="1" smtClean="0"/>
              <a:t>elemento</a:t>
            </a:r>
            <a:r>
              <a:rPr lang="en-US" dirty="0" smtClean="0"/>
              <a:t> y el del selector</a:t>
            </a:r>
          </a:p>
          <a:p>
            <a:r>
              <a:rPr lang="en-US" dirty="0" smtClean="0"/>
              <a:t>E.G.</a:t>
            </a:r>
          </a:p>
          <a:p>
            <a:pPr lvl="1"/>
            <a:r>
              <a:rPr lang="en-US" dirty="0"/>
              <a:t>https://jsfiddle.net/avatare/a09cka0z/</a:t>
            </a:r>
          </a:p>
        </p:txBody>
      </p:sp>
    </p:spTree>
    <p:extLst>
      <p:ext uri="{BB962C8B-B14F-4D97-AF65-F5344CB8AC3E}">
        <p14:creationId xmlns:p14="http://schemas.microsoft.com/office/powerpoint/2010/main" val="37797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18116</TotalTime>
  <Words>519</Words>
  <Application>Microsoft Office PowerPoint</Application>
  <PresentationFormat>On-screen Show (4:3)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HTML y CSS</vt:lpstr>
      <vt:lpstr>Donaciones </vt:lpstr>
      <vt:lpstr>Clase 6: Css Tricks y Final</vt:lpstr>
      <vt:lpstr>Recetas de CSS</vt:lpstr>
      <vt:lpstr>Imagenes con Bordes redondos</vt:lpstr>
      <vt:lpstr>Drop down menus </vt:lpstr>
      <vt:lpstr>El codigo</vt:lpstr>
      <vt:lpstr>Css transitions</vt:lpstr>
      <vt:lpstr>Css transitions</vt:lpstr>
      <vt:lpstr>Css Background Gradients</vt:lpstr>
      <vt:lpstr>Css Animations </vt:lpstr>
      <vt:lpstr>Necesitas una pagina para tu negocio</vt:lpstr>
      <vt:lpstr>Necesitas un mentor de web development</vt:lpstr>
      <vt:lpstr>Bootstrap - Learn the most popular ui framework</vt:lpstr>
      <vt:lpstr>Javascript: Introducción a conceptos de programación básico</vt:lpstr>
      <vt:lpstr>Flask –Dynamic Page Programming</vt:lpstr>
      <vt:lpstr>Como Instalar tu pagina en Gearhost</vt:lpstr>
      <vt:lpstr>Desea participar activamente ayudando en ArrancaPR </vt:lpstr>
      <vt:lpstr>Si nos permiten</vt:lpstr>
      <vt:lpstr>Gracias por participar en el curso. Fue un placer. Les estaremos enviando un cuestionario en la próxima semana.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150</cp:revision>
  <dcterms:created xsi:type="dcterms:W3CDTF">2013-01-06T20:57:13Z</dcterms:created>
  <dcterms:modified xsi:type="dcterms:W3CDTF">2016-03-24T00:55:45Z</dcterms:modified>
</cp:coreProperties>
</file>