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19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D599-BF63-6B2F-7106-51C5AFE57B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9776AC-0212-DF2F-A945-A17521C73E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C2E7A-2178-42E0-F79C-099469C63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D8A2-EE1E-1C4F-ECD3-965C69ED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0CAD-22BB-3368-60E1-1570AF88E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5736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B0F273-5E14-1761-A857-0D598C8B0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D048CD-D948-6AAE-0D06-99A97A26D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D8B47-2C9E-2AE2-9DBB-EF0885E4C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D7BE2-A905-6FDD-A13A-EF97701A1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01A703-0D60-12E7-CD42-8F0514FA4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1471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A71447-8969-B31D-0DD2-C155587402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DD1535-9D6C-004C-94CE-FF0EBB0C01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47CAD7-474D-03A2-70CA-38B80BB0B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21F1F-5DC1-F399-67DB-BF0915597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060920-744D-F61B-257B-3F93DE6DC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92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87412-5B7C-B827-769B-6D900C34A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B88173-62BC-205D-A11F-9F16F72C0E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A1EAE4-3226-B4A8-B3F8-12B79FDF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ECBE-3B78-1EBC-5911-4A45DC1A93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024EF-5197-C2F6-B4AD-C9A38BFCD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2523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9FCD4-D06F-DD56-A1D8-F5AA1BB9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D399B-3D8E-1B5D-3105-87DEF6E34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BE1FA-7D72-4F32-52D6-8493C45D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39A9F-E30C-A033-584B-713B27446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4AE02-EC99-A03E-E43A-DCF3468A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469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9D2F5-362C-9C7B-3A76-D6B1B3322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D0531-2C12-46FD-3D7B-7A9301DF1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C4534A-4F03-E7FA-6862-33E3927D5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ABF07C-F001-D4B1-4B3D-CF629B751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1C3A97-89A8-2906-811D-A052CAE7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1CD1C1-8FED-C6DD-D872-6A51ECDA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8339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C5D26-E5B4-A5B1-33CB-A8D8FCBBC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6384B0-7CBB-A5CE-9BF3-8AF7E9888B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87A417-10A1-6B4A-39E2-9B110BD448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F1D5A4-E266-A1CD-56C5-B50097033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589EBD-CD75-4B71-F45A-9146D38A86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B3A560-91B8-946D-DD87-DABFC39F7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1C7D3-9A1A-4C50-FD69-470DF1BE8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1C41D5-6BD4-8B54-EDB8-7B9F15D5F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9374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39F1B5-1A79-92F0-CFA4-A6A5E139D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76041-616C-1266-37FF-B4C19A118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135400-B984-AB8C-18D9-BAC677802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282D4-1ABD-87CB-9A66-BAF04DE45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03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0A041E-93FE-B696-5332-1097D8C277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BEF427-18F5-D809-2753-14967394B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665AF-E746-219E-DC36-79E6ACC93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428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028BD-662D-BE96-0BA4-1F89F5A0F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EF4CC-7DFC-CC9E-9797-EBB2690A9F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181BC5-DC61-E0FA-04CE-7D7FCA4DE4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508AAE-85B6-B70C-33F3-FBBA51851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42195-F3ED-A2A2-DEBD-C1000219B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A4207-1379-825D-DFEE-BB442442A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981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73A49-8921-A3DB-8693-3EEC09F6C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5C5B85-9BF7-446A-4200-98E693209C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C32AAC-FAA1-57D5-E720-E61E846C32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09FEB5-9439-7FF0-AD94-CE34369FE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3974-E727-D3BA-601B-97D56E991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679824-DE94-4A0B-1972-13EC033C7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131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28F788-3D7D-BDD7-2C58-CED22F8305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22D79B-3741-7BFA-C7DB-F6E0858B25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F21248-F2F5-CE84-5D83-C07116558F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709523-5D29-43B9-9124-0ACEA3265DC9}" type="datetimeFigureOut">
              <a:rPr lang="en-GB" smtClean="0"/>
              <a:t>16/05/2025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8A85E-FA6B-6207-76A9-4818BC1238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9CD46-0316-DF99-39BE-F9374D0ED4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ED5680-FFE5-41F2-92BC-8235E57C58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990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34DC722F-7AEB-50B3-CFA8-10F322F831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40"/>
            <a:ext cx="12192000" cy="6652319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4417C3D1-BCC0-5DA4-482E-726BBF65A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6200" y="1327150"/>
            <a:ext cx="8877300" cy="4438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5922842B-852E-417B-7BE2-FF90992754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088" y="53975"/>
            <a:ext cx="1724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E2C957A9-949B-6F51-38C9-45C013AAB003}"/>
              </a:ext>
            </a:extLst>
          </p:cNvPr>
          <p:cNvSpPr/>
          <p:nvPr/>
        </p:nvSpPr>
        <p:spPr>
          <a:xfrm>
            <a:off x="0" y="53975"/>
            <a:ext cx="520700" cy="485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351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912D5-B2AD-A067-49CD-53EA2C750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186D8276-A068-626A-9E3D-51D5C09F4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2840"/>
            <a:ext cx="12192000" cy="6652319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E27D978-7E36-9B12-9923-38A3EE1D1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52088" y="53975"/>
            <a:ext cx="1724025" cy="485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0C3797F-685F-F259-77BA-B35F36EA2B25}"/>
              </a:ext>
            </a:extLst>
          </p:cNvPr>
          <p:cNvSpPr/>
          <p:nvPr/>
        </p:nvSpPr>
        <p:spPr>
          <a:xfrm>
            <a:off x="0" y="53975"/>
            <a:ext cx="520700" cy="485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A64517-6282-6791-0B4D-A29E09EA71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49" y="764237"/>
            <a:ext cx="2417983" cy="345426"/>
          </a:xfrm>
          <a:prstGeom prst="rect">
            <a:avLst/>
          </a:prstGeom>
        </p:spPr>
      </p:pic>
      <p:pic>
        <p:nvPicPr>
          <p:cNvPr id="4" name="Picture 3" descr="A graph of a diagram&#10;&#10;AI-generated content may be incorrect.">
            <a:extLst>
              <a:ext uri="{FF2B5EF4-FFF2-40B4-BE49-F238E27FC236}">
                <a16:creationId xmlns:a16="http://schemas.microsoft.com/office/drawing/2014/main" id="{14CCF6A1-FEF6-0CBA-440A-8F61CC43AA7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6877" y="1334151"/>
            <a:ext cx="5445123" cy="3630082"/>
          </a:xfrm>
          <a:prstGeom prst="rect">
            <a:avLst/>
          </a:prstGeom>
        </p:spPr>
      </p:pic>
      <p:pic>
        <p:nvPicPr>
          <p:cNvPr id="6" name="Picture 5" descr="A diagram of a vaccination&#10;&#10;AI-generated content may be incorrect.">
            <a:extLst>
              <a:ext uri="{FF2B5EF4-FFF2-40B4-BE49-F238E27FC236}">
                <a16:creationId xmlns:a16="http://schemas.microsoft.com/office/drawing/2014/main" id="{68C05787-D700-5DC5-0916-AAABEEE5757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2519" y="1334150"/>
            <a:ext cx="4356100" cy="3630083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D9C0FE8-6CB9-76F9-6C8A-977787E3FF95}"/>
              </a:ext>
            </a:extLst>
          </p:cNvPr>
          <p:cNvSpPr/>
          <p:nvPr/>
        </p:nvSpPr>
        <p:spPr>
          <a:xfrm>
            <a:off x="7851738" y="5076474"/>
            <a:ext cx="1549400" cy="1119069"/>
          </a:xfrm>
          <a:prstGeom prst="roundRect">
            <a:avLst/>
          </a:prstGeom>
          <a:solidFill>
            <a:srgbClr val="AB194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12.5% increase in outbreak occurrence</a:t>
            </a:r>
            <a:endParaRPr lang="en-GB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BF1A8DF-E785-CED9-3FFC-26CB29BE5DAD}"/>
              </a:ext>
            </a:extLst>
          </p:cNvPr>
          <p:cNvSpPr/>
          <p:nvPr/>
        </p:nvSpPr>
        <p:spPr>
          <a:xfrm>
            <a:off x="10021869" y="5076474"/>
            <a:ext cx="1549400" cy="1119069"/>
          </a:xfrm>
          <a:prstGeom prst="roundRect">
            <a:avLst/>
          </a:prstGeom>
          <a:solidFill>
            <a:srgbClr val="AB194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24.5% increase in cases</a:t>
            </a:r>
            <a:endParaRPr lang="en-GB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A033BCC-D74C-F477-7642-F0F3E90BB03D}"/>
              </a:ext>
            </a:extLst>
          </p:cNvPr>
          <p:cNvSpPr/>
          <p:nvPr/>
        </p:nvSpPr>
        <p:spPr>
          <a:xfrm>
            <a:off x="3644828" y="5076474"/>
            <a:ext cx="2635285" cy="1119069"/>
          </a:xfrm>
          <a:prstGeom prst="roundRect">
            <a:avLst/>
          </a:prstGeom>
          <a:solidFill>
            <a:srgbClr val="AB194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13.0% reduction in the population protected by vaccination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3390368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20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Hamlet, Arran T P</dc:creator>
  <cp:lastModifiedBy>Hamlet, Arran T P</cp:lastModifiedBy>
  <cp:revision>3</cp:revision>
  <dcterms:created xsi:type="dcterms:W3CDTF">2025-05-16T17:41:15Z</dcterms:created>
  <dcterms:modified xsi:type="dcterms:W3CDTF">2025-05-16T18:24:22Z</dcterms:modified>
</cp:coreProperties>
</file>