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0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8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6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DA1-28EA-4AFF-A97B-7ACD3871F303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E0E7-B38D-43FE-9588-FE025F34FB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¿Venenosa o no?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56" y="1868494"/>
            <a:ext cx="3022600" cy="3002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4" y="1872481"/>
            <a:ext cx="3009477" cy="29944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040490" y="5339443"/>
            <a:ext cx="428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Pablo Arranz Ropero</a:t>
            </a:r>
          </a:p>
          <a:p>
            <a:r>
              <a:rPr lang="es-ES" sz="2800" dirty="0" smtClean="0"/>
              <a:t>Juan Alberto Camino Sáez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190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quiere saber, según una serie de características de una seta, si esta es apta para el consumo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Para ello, se tiene un conjunto de datos, con sus diferentes atributos, y ya clasificadas como venenosas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han implementado diversos algoritmos de aprendizaje de clasificación para solucionar este problema.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72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8271" y="1714500"/>
            <a:ext cx="834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 conjunto de datos contiene en total ---- setas con 22 atributos cada una, indicando si es venenosa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28271" y="1712684"/>
            <a:ext cx="671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Para hacer los datos presentables, los hemos</a:t>
            </a:r>
          </a:p>
          <a:p>
            <a:r>
              <a:rPr lang="es-ES" sz="2400" dirty="0" smtClean="0"/>
              <a:t>pasado </a:t>
            </a:r>
            <a:r>
              <a:rPr lang="es-ES" sz="2400" dirty="0"/>
              <a:t>a números, para poder aplicar los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8" y="1528453"/>
            <a:ext cx="9707666" cy="2772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4" y="1270770"/>
            <a:ext cx="11277538" cy="55311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29" y="2848559"/>
            <a:ext cx="11010243" cy="34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Regresión logística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0357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Primer algoritmo de aprendizaje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 ha aplicado varias veces, variando el valor de lambda para la regularización.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También se ha aplicado dividiendo los datos en training, cross-validation y test, </a:t>
            </a:r>
            <a:endParaRPr lang="es-ES" sz="2400" dirty="0" smtClean="0"/>
          </a:p>
          <a:p>
            <a:r>
              <a:rPr lang="es-ES" sz="2400" dirty="0" smtClean="0"/>
              <a:t>     y </a:t>
            </a:r>
            <a:r>
              <a:rPr lang="es-ES" sz="2400" dirty="0"/>
              <a:t>sin dividir (100% de datos </a:t>
            </a:r>
            <a:r>
              <a:rPr lang="es-ES" sz="2400" dirty="0" smtClean="0"/>
              <a:t>de training</a:t>
            </a:r>
            <a:r>
              <a:rPr lang="es-ES" sz="2400" dirty="0"/>
              <a:t>) para comprobar resultados.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1" y="1767840"/>
            <a:ext cx="10281952" cy="37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Regresión logística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0647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También se ha calculado el threshold, para comprobar el precision y el recall del </a:t>
            </a:r>
          </a:p>
          <a:p>
            <a:r>
              <a:rPr lang="es-ES" sz="2400" dirty="0"/>
              <a:t> </a:t>
            </a:r>
            <a:r>
              <a:rPr lang="es-ES" sz="2400" dirty="0" smtClean="0"/>
              <a:t>    algoritmo. 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Se ha obtenido un threshold óptimo de 0.4, obteniendo un precision de </a:t>
            </a:r>
            <a:r>
              <a:rPr lang="en-US" sz="2400" dirty="0"/>
              <a:t>88.93% </a:t>
            </a:r>
            <a:r>
              <a:rPr lang="en-US" sz="2400" dirty="0" smtClean="0"/>
              <a:t>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un recall de </a:t>
            </a:r>
            <a:r>
              <a:rPr lang="en-US" sz="2400" dirty="0"/>
              <a:t>73.31%.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23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Redes neuronales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62511" y="1767840"/>
            <a:ext cx="10985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Segundo algoritmo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ha aplicado varias veces, aplicando división a los datos de entrada y cambiando el</a:t>
            </a:r>
          </a:p>
          <a:p>
            <a:r>
              <a:rPr lang="es-ES" sz="2400" dirty="0" smtClean="0"/>
              <a:t>    número de neuronas de la capa oculta.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El numero de capas de la red neuronal es de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82" y="1532572"/>
            <a:ext cx="9644638" cy="49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987651"/>
            <a:ext cx="9144000" cy="2387600"/>
          </a:xfrm>
        </p:spPr>
        <p:txBody>
          <a:bodyPr/>
          <a:lstStyle/>
          <a:p>
            <a:r>
              <a:rPr lang="es-ES" dirty="0" smtClean="0"/>
              <a:t>Redes neuronales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8271" y="1973580"/>
            <a:ext cx="8347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ha calculado también el threshold óptimo para la red neuronal con división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 threshold óptimo es 0.4, obteniendo un precision de </a:t>
            </a:r>
            <a:r>
              <a:rPr lang="en-US" sz="2400" dirty="0"/>
              <a:t>88.66% </a:t>
            </a:r>
            <a:r>
              <a:rPr lang="es-ES" sz="2400" dirty="0" smtClean="0"/>
              <a:t>y un recall de </a:t>
            </a:r>
            <a:r>
              <a:rPr lang="en-US" sz="2400" dirty="0"/>
              <a:t>71.43</a:t>
            </a:r>
            <a:r>
              <a:rPr lang="en-US" sz="2400" dirty="0" smtClean="0"/>
              <a:t>%.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30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7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271" y="-408531"/>
            <a:ext cx="9144000" cy="2387600"/>
          </a:xfrm>
        </p:spPr>
        <p:txBody>
          <a:bodyPr/>
          <a:lstStyle/>
          <a:p>
            <a:r>
              <a:rPr lang="es-ES" dirty="0" smtClean="0"/>
              <a:t>Support Vector Machines SVM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8271" y="2476500"/>
            <a:ext cx="834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064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292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¿Venenosa o no?</vt:lpstr>
      <vt:lpstr>Descripción del problema</vt:lpstr>
      <vt:lpstr>Datos</vt:lpstr>
      <vt:lpstr>Regresión logística</vt:lpstr>
      <vt:lpstr>Regresión logística</vt:lpstr>
      <vt:lpstr>Redes neuronales</vt:lpstr>
      <vt:lpstr>Redes neuronales</vt:lpstr>
      <vt:lpstr>Support Vector Machines SVM</vt:lpstr>
    </vt:vector>
  </TitlesOfParts>
  <Company>UCM - 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¿Venenosa o no?</dc:title>
  <dc:creator>Usuario Local</dc:creator>
  <cp:lastModifiedBy>Usuario Local</cp:lastModifiedBy>
  <cp:revision>11</cp:revision>
  <dcterms:created xsi:type="dcterms:W3CDTF">2018-05-17T12:20:59Z</dcterms:created>
  <dcterms:modified xsi:type="dcterms:W3CDTF">2018-05-17T13:49:57Z</dcterms:modified>
</cp:coreProperties>
</file>