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7B32-51E8-4EC7-84EF-41364F0CF336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1828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3124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1828800"/>
            <a:ext cx="533400" cy="214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371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3551" y="3581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2522349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2" y="4343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514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513955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1" y="228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3" idx="3"/>
            <a:endCxn id="7" idx="1"/>
          </p:cNvCxnSpPr>
          <p:nvPr/>
        </p:nvCxnSpPr>
        <p:spPr>
          <a:xfrm>
            <a:off x="2438401" y="609600"/>
            <a:ext cx="1828799" cy="1143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  <a:endCxn id="8" idx="1"/>
          </p:cNvCxnSpPr>
          <p:nvPr/>
        </p:nvCxnSpPr>
        <p:spPr>
          <a:xfrm>
            <a:off x="2438401" y="609600"/>
            <a:ext cx="183515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0" idx="0"/>
          </p:cNvCxnSpPr>
          <p:nvPr/>
        </p:nvCxnSpPr>
        <p:spPr>
          <a:xfrm rot="16200000" flipH="1">
            <a:off x="152401" y="2666999"/>
            <a:ext cx="3352800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1" idx="0"/>
          </p:cNvCxnSpPr>
          <p:nvPr/>
        </p:nvCxnSpPr>
        <p:spPr>
          <a:xfrm rot="16200000" flipH="1">
            <a:off x="1485900" y="1333500"/>
            <a:ext cx="1524000" cy="83819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12" idx="0"/>
          </p:cNvCxnSpPr>
          <p:nvPr/>
        </p:nvCxnSpPr>
        <p:spPr>
          <a:xfrm rot="5400000">
            <a:off x="648024" y="1333177"/>
            <a:ext cx="1523355" cy="83820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2"/>
            <a:endCxn id="10" idx="0"/>
          </p:cNvCxnSpPr>
          <p:nvPr/>
        </p:nvCxnSpPr>
        <p:spPr>
          <a:xfrm rot="5400000">
            <a:off x="1714501" y="3390901"/>
            <a:ext cx="1066800" cy="83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0" idx="0"/>
          </p:cNvCxnSpPr>
          <p:nvPr/>
        </p:nvCxnSpPr>
        <p:spPr>
          <a:xfrm rot="16200000" flipH="1">
            <a:off x="875979" y="3390576"/>
            <a:ext cx="1067445" cy="838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" idx="2"/>
            <a:endCxn id="9" idx="0"/>
          </p:cNvCxnSpPr>
          <p:nvPr/>
        </p:nvCxnSpPr>
        <p:spPr>
          <a:xfrm rot="5400000">
            <a:off x="4682426" y="2327974"/>
            <a:ext cx="388749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0"/>
            <a:endCxn id="9" idx="2"/>
          </p:cNvCxnSpPr>
          <p:nvPr/>
        </p:nvCxnSpPr>
        <p:spPr>
          <a:xfrm rot="16200000" flipV="1">
            <a:off x="4731451" y="3429699"/>
            <a:ext cx="297051" cy="635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" idx="3"/>
            <a:endCxn id="6" idx="1"/>
          </p:cNvCxnSpPr>
          <p:nvPr/>
        </p:nvCxnSpPr>
        <p:spPr>
          <a:xfrm>
            <a:off x="5486400" y="1752600"/>
            <a:ext cx="914400" cy="11501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" idx="3"/>
            <a:endCxn id="4" idx="1"/>
          </p:cNvCxnSpPr>
          <p:nvPr/>
        </p:nvCxnSpPr>
        <p:spPr>
          <a:xfrm flipV="1">
            <a:off x="6934200" y="2209800"/>
            <a:ext cx="685800" cy="6929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" idx="3"/>
            <a:endCxn id="5" idx="1"/>
          </p:cNvCxnSpPr>
          <p:nvPr/>
        </p:nvCxnSpPr>
        <p:spPr>
          <a:xfrm>
            <a:off x="6934200" y="2902704"/>
            <a:ext cx="685800" cy="6024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" idx="3"/>
            <a:endCxn id="6" idx="1"/>
          </p:cNvCxnSpPr>
          <p:nvPr/>
        </p:nvCxnSpPr>
        <p:spPr>
          <a:xfrm flipV="1">
            <a:off x="5492751" y="2902704"/>
            <a:ext cx="908049" cy="10596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620000" y="4495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6" idx="2"/>
            <a:endCxn id="101" idx="1"/>
          </p:cNvCxnSpPr>
          <p:nvPr/>
        </p:nvCxnSpPr>
        <p:spPr>
          <a:xfrm rot="16200000" flipH="1">
            <a:off x="6693654" y="3950453"/>
            <a:ext cx="900193" cy="9525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9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1828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3124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1828800"/>
            <a:ext cx="533400" cy="214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838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1946396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4572" y="4332756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2" y="4343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514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513955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1" y="228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3" idx="3"/>
            <a:endCxn id="7" idx="1"/>
          </p:cNvCxnSpPr>
          <p:nvPr/>
        </p:nvCxnSpPr>
        <p:spPr>
          <a:xfrm>
            <a:off x="2438401" y="609600"/>
            <a:ext cx="1828799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2438402" y="4713756"/>
            <a:ext cx="1826170" cy="10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0" idx="0"/>
          </p:cNvCxnSpPr>
          <p:nvPr/>
        </p:nvCxnSpPr>
        <p:spPr>
          <a:xfrm rot="16200000" flipH="1">
            <a:off x="152401" y="2666999"/>
            <a:ext cx="3352800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1" idx="0"/>
          </p:cNvCxnSpPr>
          <p:nvPr/>
        </p:nvCxnSpPr>
        <p:spPr>
          <a:xfrm rot="16200000" flipH="1">
            <a:off x="1485900" y="1333500"/>
            <a:ext cx="1524000" cy="83819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12" idx="0"/>
          </p:cNvCxnSpPr>
          <p:nvPr/>
        </p:nvCxnSpPr>
        <p:spPr>
          <a:xfrm rot="5400000">
            <a:off x="648024" y="1333177"/>
            <a:ext cx="1523355" cy="83820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2"/>
            <a:endCxn id="10" idx="0"/>
          </p:cNvCxnSpPr>
          <p:nvPr/>
        </p:nvCxnSpPr>
        <p:spPr>
          <a:xfrm rot="5400000">
            <a:off x="1714501" y="3390901"/>
            <a:ext cx="1066800" cy="83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0" idx="0"/>
          </p:cNvCxnSpPr>
          <p:nvPr/>
        </p:nvCxnSpPr>
        <p:spPr>
          <a:xfrm rot="16200000" flipH="1">
            <a:off x="875979" y="3390576"/>
            <a:ext cx="1067445" cy="838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3"/>
            <a:endCxn id="6" idx="1"/>
          </p:cNvCxnSpPr>
          <p:nvPr/>
        </p:nvCxnSpPr>
        <p:spPr>
          <a:xfrm flipV="1">
            <a:off x="5483772" y="2902704"/>
            <a:ext cx="917028" cy="181105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" idx="3"/>
            <a:endCxn id="4" idx="1"/>
          </p:cNvCxnSpPr>
          <p:nvPr/>
        </p:nvCxnSpPr>
        <p:spPr>
          <a:xfrm flipV="1">
            <a:off x="6934200" y="2209800"/>
            <a:ext cx="685800" cy="6929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" idx="3"/>
            <a:endCxn id="5" idx="1"/>
          </p:cNvCxnSpPr>
          <p:nvPr/>
        </p:nvCxnSpPr>
        <p:spPr>
          <a:xfrm>
            <a:off x="6934200" y="2902704"/>
            <a:ext cx="685800" cy="6024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8" idx="1"/>
          </p:cNvCxnSpPr>
          <p:nvPr/>
        </p:nvCxnSpPr>
        <p:spPr>
          <a:xfrm>
            <a:off x="2438401" y="609600"/>
            <a:ext cx="1828799" cy="17177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6" idx="1"/>
          </p:cNvCxnSpPr>
          <p:nvPr/>
        </p:nvCxnSpPr>
        <p:spPr>
          <a:xfrm>
            <a:off x="5486400" y="1219200"/>
            <a:ext cx="914400" cy="16835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  <a:endCxn id="6" idx="1"/>
          </p:cNvCxnSpPr>
          <p:nvPr/>
        </p:nvCxnSpPr>
        <p:spPr>
          <a:xfrm>
            <a:off x="5486400" y="2327396"/>
            <a:ext cx="914400" cy="5753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0" y="4495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5" idx="1"/>
            <a:endCxn id="6" idx="2"/>
          </p:cNvCxnSpPr>
          <p:nvPr/>
        </p:nvCxnSpPr>
        <p:spPr>
          <a:xfrm rot="10800000">
            <a:off x="6667500" y="3976608"/>
            <a:ext cx="952500" cy="90019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063702"/>
            <a:ext cx="4349129" cy="908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00200"/>
            <a:ext cx="4349129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GRIDLABD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9505" y="2054535"/>
            <a:ext cx="1447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2060551"/>
            <a:ext cx="1447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531878" y="3649721"/>
            <a:ext cx="1813043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5430682" y="3649721"/>
            <a:ext cx="1813043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1" y="2971799"/>
            <a:ext cx="3441604" cy="908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9505" y="2971800"/>
            <a:ext cx="14478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9600" y="2971800"/>
            <a:ext cx="14478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1" y="3879897"/>
            <a:ext cx="3441604" cy="9080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9505" y="4327643"/>
            <a:ext cx="14478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19600" y="4333946"/>
            <a:ext cx="14478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16675" y="4791145"/>
            <a:ext cx="4349129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1143000"/>
            <a:ext cx="4349129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GRIDLABD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7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 Chassin</dc:creator>
  <cp:lastModifiedBy>test</cp:lastModifiedBy>
  <cp:revision>3</cp:revision>
  <dcterms:created xsi:type="dcterms:W3CDTF">2013-11-16T17:00:43Z</dcterms:created>
  <dcterms:modified xsi:type="dcterms:W3CDTF">2014-02-20T16:39:53Z</dcterms:modified>
</cp:coreProperties>
</file>