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0A5A598F-1D16-4F15-9E91-DA2D8E09938E}" type="datetimeFigureOut">
              <a:rPr lang="es-CL" smtClean="0"/>
              <a:t>01-09-2014</a:t>
            </a:fld>
            <a:endParaRPr lang="es-CL"/>
          </a:p>
        </p:txBody>
      </p:sp>
      <p:sp>
        <p:nvSpPr>
          <p:cNvPr id="20" name="19 Marcador de pie de página"/>
          <p:cNvSpPr>
            <a:spLocks noGrp="1"/>
          </p:cNvSpPr>
          <p:nvPr>
            <p:ph type="ftr" sz="quarter" idx="11"/>
          </p:nvPr>
        </p:nvSpPr>
        <p:spPr/>
        <p:txBody>
          <a:bodyPr/>
          <a:lstStyle>
            <a:extLst/>
          </a:lstStyle>
          <a:p>
            <a:endParaRPr lang="es-CL"/>
          </a:p>
        </p:txBody>
      </p:sp>
      <p:sp>
        <p:nvSpPr>
          <p:cNvPr id="10" name="9 Marcador de número de diapositiva"/>
          <p:cNvSpPr>
            <a:spLocks noGrp="1"/>
          </p:cNvSpPr>
          <p:nvPr>
            <p:ph type="sldNum" sz="quarter" idx="12"/>
          </p:nvPr>
        </p:nvSpPr>
        <p:spPr/>
        <p:txBody>
          <a:bodyPr/>
          <a:lstStyle>
            <a:extLst/>
          </a:lstStyle>
          <a:p>
            <a:fld id="{879A842B-9826-4EC4-BAD1-7C4CD258ED3E}" type="slidenum">
              <a:rPr lang="es-CL" smtClean="0"/>
              <a:t>‹Nº›</a:t>
            </a:fld>
            <a:endParaRPr lang="es-CL"/>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A5A598F-1D16-4F15-9E91-DA2D8E09938E}" type="datetimeFigureOut">
              <a:rPr lang="es-CL" smtClean="0"/>
              <a:t>01-09-2014</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879A842B-9826-4EC4-BAD1-7C4CD258ED3E}" type="slidenum">
              <a:rPr lang="es-CL" smtClean="0"/>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A5A598F-1D16-4F15-9E91-DA2D8E09938E}" type="datetimeFigureOut">
              <a:rPr lang="es-CL" smtClean="0"/>
              <a:t>01-09-2014</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879A842B-9826-4EC4-BAD1-7C4CD258ED3E}" type="slidenum">
              <a:rPr lang="es-CL" smtClean="0"/>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A5A598F-1D16-4F15-9E91-DA2D8E09938E}" type="datetimeFigureOut">
              <a:rPr lang="es-CL" smtClean="0"/>
              <a:t>01-09-2014</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879A842B-9826-4EC4-BAD1-7C4CD258ED3E}" type="slidenum">
              <a:rPr lang="es-CL" smtClean="0"/>
              <a:t>‹Nº›</a:t>
            </a:fld>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0A5A598F-1D16-4F15-9E91-DA2D8E09938E}" type="datetimeFigureOut">
              <a:rPr lang="es-CL" smtClean="0"/>
              <a:t>01-09-2014</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879A842B-9826-4EC4-BAD1-7C4CD258ED3E}" type="slidenum">
              <a:rPr lang="es-CL" smtClean="0"/>
              <a:t>‹Nº›</a:t>
            </a:fld>
            <a:endParaRPr lang="es-CL"/>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A5A598F-1D16-4F15-9E91-DA2D8E09938E}" type="datetimeFigureOut">
              <a:rPr lang="es-CL" smtClean="0"/>
              <a:t>01-09-2014</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879A842B-9826-4EC4-BAD1-7C4CD258ED3E}" type="slidenum">
              <a:rPr lang="es-CL" smtClean="0"/>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0A5A598F-1D16-4F15-9E91-DA2D8E09938E}" type="datetimeFigureOut">
              <a:rPr lang="es-CL" smtClean="0"/>
              <a:t>01-09-2014</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879A842B-9826-4EC4-BAD1-7C4CD258ED3E}" type="slidenum">
              <a:rPr lang="es-CL" smtClean="0"/>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0A5A598F-1D16-4F15-9E91-DA2D8E09938E}" type="datetimeFigureOut">
              <a:rPr lang="es-CL" smtClean="0"/>
              <a:t>01-09-2014</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879A842B-9826-4EC4-BAD1-7C4CD258ED3E}" type="slidenum">
              <a:rPr lang="es-CL" smtClean="0"/>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0A5A598F-1D16-4F15-9E91-DA2D8E09938E}" type="datetimeFigureOut">
              <a:rPr lang="es-CL" smtClean="0"/>
              <a:t>01-09-2014</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879A842B-9826-4EC4-BAD1-7C4CD258ED3E}" type="slidenum">
              <a:rPr lang="es-CL" smtClean="0"/>
              <a:t>‹Nº›</a:t>
            </a:fld>
            <a:endParaRPr lang="es-CL"/>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A5A598F-1D16-4F15-9E91-DA2D8E09938E}" type="datetimeFigureOut">
              <a:rPr lang="es-CL" smtClean="0"/>
              <a:t>01-09-2014</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879A842B-9826-4EC4-BAD1-7C4CD258ED3E}" type="slidenum">
              <a:rPr lang="es-CL" smtClean="0"/>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0A5A598F-1D16-4F15-9E91-DA2D8E09938E}" type="datetimeFigureOut">
              <a:rPr lang="es-CL" smtClean="0"/>
              <a:t>01-09-2014</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879A842B-9826-4EC4-BAD1-7C4CD258ED3E}" type="slidenum">
              <a:rPr lang="es-CL" smtClean="0"/>
              <a:t>‹Nº›</a:t>
            </a:fld>
            <a:endParaRPr lang="es-CL"/>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A5A598F-1D16-4F15-9E91-DA2D8E09938E}" type="datetimeFigureOut">
              <a:rPr lang="es-CL" smtClean="0"/>
              <a:t>01-09-2014</a:t>
            </a:fld>
            <a:endParaRPr lang="es-CL"/>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CL"/>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79A842B-9826-4EC4-BAD1-7C4CD258ED3E}" type="slidenum">
              <a:rPr lang="es-CL" smtClean="0"/>
              <a:t>‹Nº›</a:t>
            </a:fld>
            <a:endParaRPr lang="es-CL"/>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L" dirty="0" smtClean="0"/>
              <a:t>Proyecto </a:t>
            </a:r>
            <a:r>
              <a:rPr lang="es-CL" dirty="0" err="1" smtClean="0"/>
              <a:t>Thot</a:t>
            </a:r>
            <a:endParaRPr lang="es-CL" dirty="0"/>
          </a:p>
        </p:txBody>
      </p:sp>
      <p:sp>
        <p:nvSpPr>
          <p:cNvPr id="3" name="2 Subtítulo"/>
          <p:cNvSpPr>
            <a:spLocks noGrp="1"/>
          </p:cNvSpPr>
          <p:nvPr>
            <p:ph type="subTitle" idx="1"/>
          </p:nvPr>
        </p:nvSpPr>
        <p:spPr>
          <a:xfrm>
            <a:off x="1357290" y="4286256"/>
            <a:ext cx="7406640" cy="1752600"/>
          </a:xfrm>
        </p:spPr>
        <p:txBody>
          <a:bodyPr/>
          <a:lstStyle/>
          <a:p>
            <a:r>
              <a:rPr lang="es-CL" dirty="0" smtClean="0"/>
              <a:t>Integrantes:</a:t>
            </a:r>
          </a:p>
          <a:p>
            <a:r>
              <a:rPr lang="es-CL" dirty="0" smtClean="0"/>
              <a:t>	</a:t>
            </a:r>
            <a:r>
              <a:rPr lang="es-CL" dirty="0" smtClean="0"/>
              <a:t>	</a:t>
            </a:r>
            <a:r>
              <a:rPr lang="es-CL" sz="1400" dirty="0" smtClean="0"/>
              <a:t>Manuel Venegas Solís</a:t>
            </a:r>
          </a:p>
          <a:p>
            <a:r>
              <a:rPr lang="es-CL" sz="1400" dirty="0" smtClean="0"/>
              <a:t>	</a:t>
            </a:r>
            <a:r>
              <a:rPr lang="es-CL" sz="1400" dirty="0" smtClean="0"/>
              <a:t>	Rodrigo </a:t>
            </a:r>
            <a:r>
              <a:rPr lang="es-CL" sz="1400" dirty="0" err="1" smtClean="0"/>
              <a:t>Arratia</a:t>
            </a:r>
            <a:r>
              <a:rPr lang="es-CL" sz="1400" dirty="0" smtClean="0"/>
              <a:t> Allende</a:t>
            </a:r>
            <a:endParaRPr lang="es-CL" sz="1400" dirty="0"/>
          </a:p>
        </p:txBody>
      </p:sp>
      <p:pic>
        <p:nvPicPr>
          <p:cNvPr id="4" name="3 Imagen" descr="E:\Documentos\Ingenieria Civil Informatica\Logo Utem Negro.png"/>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643570" y="285728"/>
            <a:ext cx="3040912" cy="946298"/>
          </a:xfrm>
          <a:prstGeom prst="rect">
            <a:avLst/>
          </a:prstGeom>
          <a:noFill/>
          <a:ln>
            <a:noFill/>
          </a:ln>
        </p:spPr>
      </p:pic>
      <p:pic>
        <p:nvPicPr>
          <p:cNvPr id="5" name="4 Imagen" descr="E:\Documentos\Ingenieria Civil Informatica\iccilogocolor.png"/>
          <p:cNvPicPr/>
          <p:nvPr/>
        </p:nvPicPr>
        <p:blipFill>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572264" y="4143380"/>
            <a:ext cx="2126511" cy="21265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smtClean="0"/>
              <a:t>Descripción del Cliente</a:t>
            </a:r>
            <a:r>
              <a:rPr lang="es-CL" b="1" dirty="0" smtClean="0"/>
              <a:t/>
            </a:r>
            <a:br>
              <a:rPr lang="es-CL" b="1" dirty="0" smtClean="0"/>
            </a:br>
            <a:endParaRPr lang="es-CL" dirty="0"/>
          </a:p>
        </p:txBody>
      </p:sp>
      <p:sp>
        <p:nvSpPr>
          <p:cNvPr id="3" name="2 Marcador de contenido"/>
          <p:cNvSpPr>
            <a:spLocks noGrp="1"/>
          </p:cNvSpPr>
          <p:nvPr>
            <p:ph idx="1"/>
          </p:nvPr>
        </p:nvSpPr>
        <p:spPr/>
        <p:txBody>
          <a:bodyPr>
            <a:normAutofit/>
          </a:bodyPr>
          <a:lstStyle/>
          <a:p>
            <a:r>
              <a:rPr lang="es-ES" sz="2000" dirty="0" smtClean="0"/>
              <a:t>Este proyecto informático está orientado no solo a un cliente determinado, si no a varios en donde se busque solucionar el problema de la organización de asignaturas.</a:t>
            </a:r>
            <a:endParaRPr lang="es-CL" sz="2000" dirty="0" smtClean="0"/>
          </a:p>
          <a:p>
            <a:r>
              <a:rPr lang="es-ES" sz="2000" dirty="0" smtClean="0"/>
              <a:t>Por lo general nos centraremos en estudiantes u profesores de educación superior o media que sientan la necesidad de optimizar sus cumplimientos académicos mediante un software de apoyo incluyendo mínimos conocimientos en la utilización de algún Smartphone basado en </a:t>
            </a:r>
            <a:r>
              <a:rPr lang="es-ES" sz="2000" dirty="0" err="1" smtClean="0"/>
              <a:t>Android</a:t>
            </a:r>
            <a:r>
              <a:rPr lang="es-ES" sz="2000" dirty="0" smtClean="0"/>
              <a:t>.</a:t>
            </a:r>
            <a:endParaRPr lang="es-CL" sz="2000" dirty="0" smtClean="0"/>
          </a:p>
          <a:p>
            <a:endParaRPr lang="es-C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smtClean="0"/>
              <a:t>Descripción del Proyecto</a:t>
            </a:r>
            <a:r>
              <a:rPr lang="es-CL" b="1" dirty="0" smtClean="0"/>
              <a:t/>
            </a:r>
            <a:br>
              <a:rPr lang="es-CL" b="1" dirty="0" smtClean="0"/>
            </a:br>
            <a:endParaRPr lang="es-CL" dirty="0"/>
          </a:p>
        </p:txBody>
      </p:sp>
      <p:sp>
        <p:nvSpPr>
          <p:cNvPr id="3" name="2 Marcador de contenido"/>
          <p:cNvSpPr>
            <a:spLocks noGrp="1"/>
          </p:cNvSpPr>
          <p:nvPr>
            <p:ph idx="1"/>
          </p:nvPr>
        </p:nvSpPr>
        <p:spPr/>
        <p:txBody>
          <a:bodyPr>
            <a:normAutofit fontScale="40000" lnSpcReduction="20000"/>
          </a:bodyPr>
          <a:lstStyle/>
          <a:p>
            <a:r>
              <a:rPr lang="es-ES" dirty="0" smtClean="0"/>
              <a:t>A pesar de que encontraremos un extenso catálogo de aplicaciones administrativas de tareas dirigidas a estudiantes o docentes, aún existe la profunda carencia de simplicidad e intuición sin sobrecarga que tanto  abunda en la actualidad. Un diseño limpio y elegante es suficiente para captar la atención de cualquier persona;  y si a eso le sumamos una sólida herramienta a tal punto de generar dependencia y necesidad por parte del cliente, sin duda estaremos ante un producto inigualable</a:t>
            </a:r>
            <a:endParaRPr lang="es-CL" dirty="0" smtClean="0"/>
          </a:p>
          <a:p>
            <a:r>
              <a:rPr lang="es-ES" dirty="0" smtClean="0"/>
              <a:t>El proyecto busca solventar el problema con la organización que tienen estudiantes u profesores con las asignaturas de manera más automatizada.</a:t>
            </a:r>
            <a:endParaRPr lang="es-CL" dirty="0" smtClean="0"/>
          </a:p>
          <a:p>
            <a:r>
              <a:rPr lang="es-ES" dirty="0" smtClean="0"/>
              <a:t>Sera implementado para </a:t>
            </a:r>
            <a:r>
              <a:rPr lang="es-ES" dirty="0" err="1" smtClean="0"/>
              <a:t>Android</a:t>
            </a:r>
            <a:r>
              <a:rPr lang="es-ES" dirty="0" smtClean="0"/>
              <a:t> OS para acoger una mayor comodidad al momento de las consultas u cambio que se le quiera dar.</a:t>
            </a:r>
            <a:endParaRPr lang="es-CL" dirty="0" smtClean="0"/>
          </a:p>
          <a:p>
            <a:r>
              <a:rPr lang="es-ES" dirty="0" smtClean="0"/>
              <a:t>El usuario tendrá una libre personalización de la aplicación, desde la administración de asignaturas hasta el diseño de la misma aplicación. De esta manera el usuario podrá añadir asignaturas sin un límite, donde definirá:</a:t>
            </a:r>
            <a:endParaRPr lang="es-CL" dirty="0" smtClean="0"/>
          </a:p>
          <a:p>
            <a:pPr lvl="0"/>
            <a:r>
              <a:rPr lang="es-ES" dirty="0" smtClean="0"/>
              <a:t>Nombre del ramo.</a:t>
            </a:r>
            <a:endParaRPr lang="es-CL" dirty="0" smtClean="0"/>
          </a:p>
          <a:p>
            <a:pPr lvl="0"/>
            <a:r>
              <a:rPr lang="es-ES" dirty="0" smtClean="0"/>
              <a:t>Comienzo y fin de la asignatura.</a:t>
            </a:r>
            <a:endParaRPr lang="es-CL" dirty="0" smtClean="0"/>
          </a:p>
          <a:p>
            <a:pPr lvl="0"/>
            <a:r>
              <a:rPr lang="es-ES" dirty="0" smtClean="0"/>
              <a:t>Horarios.</a:t>
            </a:r>
            <a:endParaRPr lang="es-CL" dirty="0" smtClean="0"/>
          </a:p>
          <a:p>
            <a:pPr lvl="0"/>
            <a:r>
              <a:rPr lang="es-ES" dirty="0" smtClean="0"/>
              <a:t>Exámenes.</a:t>
            </a:r>
            <a:endParaRPr lang="es-CL" dirty="0" smtClean="0"/>
          </a:p>
          <a:p>
            <a:pPr lvl="0"/>
            <a:r>
              <a:rPr lang="es-ES" dirty="0" smtClean="0"/>
              <a:t>Trabajos.</a:t>
            </a:r>
            <a:endParaRPr lang="es-CL" dirty="0" smtClean="0"/>
          </a:p>
          <a:p>
            <a:pPr lvl="0"/>
            <a:r>
              <a:rPr lang="es-ES" dirty="0" smtClean="0"/>
              <a:t>Porcentaje de las evaluaciones.</a:t>
            </a:r>
            <a:endParaRPr lang="es-CL" dirty="0" smtClean="0"/>
          </a:p>
          <a:p>
            <a:pPr lvl="0"/>
            <a:r>
              <a:rPr lang="es-ES" dirty="0" smtClean="0"/>
              <a:t>Notas.</a:t>
            </a:r>
            <a:endParaRPr lang="es-CL" dirty="0" smtClean="0"/>
          </a:p>
          <a:p>
            <a:pPr lvl="0"/>
            <a:r>
              <a:rPr lang="es-ES" dirty="0" smtClean="0"/>
              <a:t>Etc.</a:t>
            </a:r>
            <a:endParaRPr lang="es-CL" dirty="0" smtClean="0"/>
          </a:p>
          <a:p>
            <a:r>
              <a:rPr lang="es-ES" dirty="0" smtClean="0"/>
              <a:t>Con todo ya añadido y personalizado, el usuario tendrá libre acceso a consultar sus propios datos insertados pero de manera ordenada en donde el sistema de manera automatizada le ira recordando y mostrando de </a:t>
            </a:r>
            <a:r>
              <a:rPr lang="es-ES" dirty="0" smtClean="0"/>
              <a:t>forma organizada </a:t>
            </a:r>
            <a:r>
              <a:rPr lang="es-ES" dirty="0" smtClean="0"/>
              <a:t>sus actividades ya sean curriculares o también del mismo ocio.</a:t>
            </a:r>
            <a:endParaRPr lang="es-CL" dirty="0" smtClean="0"/>
          </a:p>
          <a:p>
            <a:endParaRPr lang="es-CL" dirty="0"/>
          </a:p>
        </p:txBody>
      </p:sp>
      <p:pic>
        <p:nvPicPr>
          <p:cNvPr id="4" name="Picture 2" descr="http://dwig.lmc.gatech.edu/projects/wu/img/android.png"/>
          <p:cNvPicPr>
            <a:picLocks noChangeAspect="1" noChangeArrowheads="1"/>
          </p:cNvPicPr>
          <p:nvPr/>
        </p:nvPicPr>
        <p:blipFill>
          <a:blip r:embed="rId2"/>
          <a:srcRect/>
          <a:stretch>
            <a:fillRect/>
          </a:stretch>
        </p:blipFill>
        <p:spPr bwMode="auto">
          <a:xfrm>
            <a:off x="6643702" y="3786190"/>
            <a:ext cx="1714512" cy="128588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smtClean="0"/>
              <a:t>Modelado de Negocio</a:t>
            </a:r>
            <a:r>
              <a:rPr lang="es-CL" b="1" dirty="0" smtClean="0"/>
              <a:t/>
            </a:r>
            <a:br>
              <a:rPr lang="es-CL" b="1" dirty="0" smtClean="0"/>
            </a:br>
            <a:endParaRPr lang="es-CL" dirty="0"/>
          </a:p>
        </p:txBody>
      </p:sp>
      <p:pic>
        <p:nvPicPr>
          <p:cNvPr id="4" name="3 Imagen" descr="E:\Documentos\Ingenieria Civil Informatica\8vo Semestre\Ingenieria en Software\Thot.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357290" y="925032"/>
            <a:ext cx="7230139" cy="5932968"/>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TotalTime>
  <Words>321</Words>
  <Application>Microsoft Office PowerPoint</Application>
  <PresentationFormat>Presentación en pantalla (4:3)</PresentationFormat>
  <Paragraphs>22</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Solsticio</vt:lpstr>
      <vt:lpstr>Proyecto Thot</vt:lpstr>
      <vt:lpstr>Descripción del Cliente </vt:lpstr>
      <vt:lpstr>Descripción del Proyecto </vt:lpstr>
      <vt:lpstr>Modelado de Negocio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Thot</dc:title>
  <dc:creator>alumnos</dc:creator>
  <cp:lastModifiedBy>alumnos</cp:lastModifiedBy>
  <cp:revision>2</cp:revision>
  <dcterms:created xsi:type="dcterms:W3CDTF">2014-09-01T21:19:00Z</dcterms:created>
  <dcterms:modified xsi:type="dcterms:W3CDTF">2014-09-01T21:32:52Z</dcterms:modified>
</cp:coreProperties>
</file>