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9CFED7-8BA8-4D0E-8F55-BEAE69B022E1}" type="doc">
      <dgm:prSet loTypeId="urn:microsoft.com/office/officeart/2009/3/layout/FramedTextPicture" loCatId="pictur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FB50DC29-8B92-4B29-97FF-EF46A854E64F}">
      <dgm:prSet phldrT="[Texto]"/>
      <dgm:spPr/>
      <dgm:t>
        <a:bodyPr/>
        <a:lstStyle/>
        <a:p>
          <a:r>
            <a:rPr lang="es-CL" dirty="0"/>
            <a:t>Gracias por su atención </a:t>
          </a:r>
        </a:p>
      </dgm:t>
    </dgm:pt>
    <dgm:pt modelId="{107659DC-D680-44B6-851E-6205477E2135}" type="parTrans" cxnId="{B2BD795F-EA5B-4969-BF4B-F693429A667C}">
      <dgm:prSet/>
      <dgm:spPr/>
      <dgm:t>
        <a:bodyPr/>
        <a:lstStyle/>
        <a:p>
          <a:endParaRPr lang="es-CL"/>
        </a:p>
      </dgm:t>
    </dgm:pt>
    <dgm:pt modelId="{EC9BF674-F358-40BE-A4A9-C4948FAF06DF}" type="sibTrans" cxnId="{B2BD795F-EA5B-4969-BF4B-F693429A667C}">
      <dgm:prSet/>
      <dgm:spPr/>
      <dgm:t>
        <a:bodyPr/>
        <a:lstStyle/>
        <a:p>
          <a:endParaRPr lang="es-CL"/>
        </a:p>
      </dgm:t>
    </dgm:pt>
    <dgm:pt modelId="{02D3BC04-8029-47CD-8D61-99F5C9801D45}" type="pres">
      <dgm:prSet presAssocID="{F89CFED7-8BA8-4D0E-8F55-BEAE69B022E1}" presName="Name0" presStyleCnt="0">
        <dgm:presLayoutVars>
          <dgm:chMax/>
          <dgm:chPref/>
          <dgm:dir/>
        </dgm:presLayoutVars>
      </dgm:prSet>
      <dgm:spPr/>
    </dgm:pt>
    <dgm:pt modelId="{4F3C260B-22EA-4A47-B189-9CF580413872}" type="pres">
      <dgm:prSet presAssocID="{FB50DC29-8B92-4B29-97FF-EF46A854E64F}" presName="composite" presStyleCnt="0">
        <dgm:presLayoutVars>
          <dgm:chMax/>
          <dgm:chPref/>
        </dgm:presLayoutVars>
      </dgm:prSet>
      <dgm:spPr/>
    </dgm:pt>
    <dgm:pt modelId="{039D474E-7CFC-45C9-9BB6-9F0F9C61B1DD}" type="pres">
      <dgm:prSet presAssocID="{FB50DC29-8B92-4B29-97FF-EF46A854E64F}" presName="Image" presStyleLbl="bgImgPlace1" presStyleIdx="0" presStyleCnt="1" custScaleX="182054" custScaleY="270825" custLinFactNeighborX="-38354" custLinFactNeighborY="-339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E2C9B1F-2394-42F3-866C-9122374B1E2E}" type="pres">
      <dgm:prSet presAssocID="{FB50DC29-8B92-4B29-97FF-EF46A854E64F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5C582E5-66E8-44C3-A0E3-545581D4511B}" type="pres">
      <dgm:prSet presAssocID="{FB50DC29-8B92-4B29-97FF-EF46A854E64F}" presName="tlFrame" presStyleLbl="node1" presStyleIdx="0" presStyleCnt="4"/>
      <dgm:spPr/>
    </dgm:pt>
    <dgm:pt modelId="{77A6EBBB-765A-44C6-B9D1-45EF241DF272}" type="pres">
      <dgm:prSet presAssocID="{FB50DC29-8B92-4B29-97FF-EF46A854E64F}" presName="trFrame" presStyleLbl="node1" presStyleIdx="1" presStyleCnt="4"/>
      <dgm:spPr/>
    </dgm:pt>
    <dgm:pt modelId="{F49161CC-9718-495D-8EF3-966A072BD61B}" type="pres">
      <dgm:prSet presAssocID="{FB50DC29-8B92-4B29-97FF-EF46A854E64F}" presName="blFrame" presStyleLbl="node1" presStyleIdx="2" presStyleCnt="4"/>
      <dgm:spPr/>
    </dgm:pt>
    <dgm:pt modelId="{411AE154-2444-48AD-AB3A-C83D20F457AA}" type="pres">
      <dgm:prSet presAssocID="{FB50DC29-8B92-4B29-97FF-EF46A854E64F}" presName="brFrame" presStyleLbl="node1" presStyleIdx="3" presStyleCnt="4"/>
      <dgm:spPr/>
    </dgm:pt>
  </dgm:ptLst>
  <dgm:cxnLst>
    <dgm:cxn modelId="{B2BD795F-EA5B-4969-BF4B-F693429A667C}" srcId="{F89CFED7-8BA8-4D0E-8F55-BEAE69B022E1}" destId="{FB50DC29-8B92-4B29-97FF-EF46A854E64F}" srcOrd="0" destOrd="0" parTransId="{107659DC-D680-44B6-851E-6205477E2135}" sibTransId="{EC9BF674-F358-40BE-A4A9-C4948FAF06DF}"/>
    <dgm:cxn modelId="{1028E660-43C7-4C9D-A633-471D2CD2212E}" type="presOf" srcId="{F89CFED7-8BA8-4D0E-8F55-BEAE69B022E1}" destId="{02D3BC04-8029-47CD-8D61-99F5C9801D45}" srcOrd="0" destOrd="0" presId="urn:microsoft.com/office/officeart/2009/3/layout/FramedTextPicture"/>
    <dgm:cxn modelId="{F567A7A4-74A0-4B94-A4F0-4CD62C171EF8}" type="presOf" srcId="{FB50DC29-8B92-4B29-97FF-EF46A854E64F}" destId="{9E2C9B1F-2394-42F3-866C-9122374B1E2E}" srcOrd="0" destOrd="0" presId="urn:microsoft.com/office/officeart/2009/3/layout/FramedTextPicture"/>
    <dgm:cxn modelId="{E35ADFF2-8790-4253-8A1A-EF16F83C29F8}" type="presParOf" srcId="{02D3BC04-8029-47CD-8D61-99F5C9801D45}" destId="{4F3C260B-22EA-4A47-B189-9CF580413872}" srcOrd="0" destOrd="0" presId="urn:microsoft.com/office/officeart/2009/3/layout/FramedTextPicture"/>
    <dgm:cxn modelId="{F9CE80B3-2028-4D39-A0DC-95ED2D74C9CB}" type="presParOf" srcId="{4F3C260B-22EA-4A47-B189-9CF580413872}" destId="{039D474E-7CFC-45C9-9BB6-9F0F9C61B1DD}" srcOrd="0" destOrd="0" presId="urn:microsoft.com/office/officeart/2009/3/layout/FramedTextPicture"/>
    <dgm:cxn modelId="{3F4308F0-E48C-4887-91C9-0914D17739F3}" type="presParOf" srcId="{4F3C260B-22EA-4A47-B189-9CF580413872}" destId="{9E2C9B1F-2394-42F3-866C-9122374B1E2E}" srcOrd="1" destOrd="0" presId="urn:microsoft.com/office/officeart/2009/3/layout/FramedTextPicture"/>
    <dgm:cxn modelId="{F89F70BA-56EF-4B62-AE4A-20272E0BF8D9}" type="presParOf" srcId="{4F3C260B-22EA-4A47-B189-9CF580413872}" destId="{05C582E5-66E8-44C3-A0E3-545581D4511B}" srcOrd="2" destOrd="0" presId="urn:microsoft.com/office/officeart/2009/3/layout/FramedTextPicture"/>
    <dgm:cxn modelId="{56529984-7C1A-49FA-84AF-BB37A1DD8096}" type="presParOf" srcId="{4F3C260B-22EA-4A47-B189-9CF580413872}" destId="{77A6EBBB-765A-44C6-B9D1-45EF241DF272}" srcOrd="3" destOrd="0" presId="urn:microsoft.com/office/officeart/2009/3/layout/FramedTextPicture"/>
    <dgm:cxn modelId="{D678F344-C504-460F-8546-4B933F4F36B3}" type="presParOf" srcId="{4F3C260B-22EA-4A47-B189-9CF580413872}" destId="{F49161CC-9718-495D-8EF3-966A072BD61B}" srcOrd="4" destOrd="0" presId="urn:microsoft.com/office/officeart/2009/3/layout/FramedTextPicture"/>
    <dgm:cxn modelId="{2E29EAB2-2848-4E3B-B4B5-00BF2A6E9E30}" type="presParOf" srcId="{4F3C260B-22EA-4A47-B189-9CF580413872}" destId="{411AE154-2444-48AD-AB3A-C83D20F457AA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D474E-7CFC-45C9-9BB6-9F0F9C61B1DD}">
      <dsp:nvSpPr>
        <dsp:cNvPr id="0" name=""/>
        <dsp:cNvSpPr/>
      </dsp:nvSpPr>
      <dsp:spPr>
        <a:xfrm>
          <a:off x="597155" y="0"/>
          <a:ext cx="4518814" cy="44814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C9B1F-2394-42F3-866C-9122374B1E2E}">
      <dsp:nvSpPr>
        <dsp:cNvPr id="0" name=""/>
        <dsp:cNvSpPr/>
      </dsp:nvSpPr>
      <dsp:spPr>
        <a:xfrm>
          <a:off x="5153258" y="3171694"/>
          <a:ext cx="3516563" cy="2172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400" kern="1200" dirty="0"/>
            <a:t>Gracias por su atención </a:t>
          </a:r>
        </a:p>
      </dsp:txBody>
      <dsp:txXfrm>
        <a:off x="5153258" y="3171694"/>
        <a:ext cx="3516563" cy="2172119"/>
      </dsp:txXfrm>
    </dsp:sp>
    <dsp:sp modelId="{05C582E5-66E8-44C3-A0E3-545581D4511B}">
      <dsp:nvSpPr>
        <dsp:cNvPr id="0" name=""/>
        <dsp:cNvSpPr/>
      </dsp:nvSpPr>
      <dsp:spPr>
        <a:xfrm>
          <a:off x="4842992" y="2861694"/>
          <a:ext cx="844541" cy="844760"/>
        </a:xfrm>
        <a:prstGeom prst="halfFrame">
          <a:avLst>
            <a:gd name="adj1" fmla="val 25770"/>
            <a:gd name="adj2" fmla="val 25770"/>
          </a:avLst>
        </a:prstGeom>
        <a:blipFill rotWithShape="1"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A6EBBB-765A-44C6-B9D1-45EF241DF272}">
      <dsp:nvSpPr>
        <dsp:cNvPr id="0" name=""/>
        <dsp:cNvSpPr/>
      </dsp:nvSpPr>
      <dsp:spPr>
        <a:xfrm rot="5400000">
          <a:off x="8159898" y="2861804"/>
          <a:ext cx="844760" cy="844541"/>
        </a:xfrm>
        <a:prstGeom prst="halfFrame">
          <a:avLst>
            <a:gd name="adj1" fmla="val 25770"/>
            <a:gd name="adj2" fmla="val 25770"/>
          </a:avLst>
        </a:prstGeom>
        <a:blipFill rotWithShape="1"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9161CC-9718-495D-8EF3-966A072BD61B}">
      <dsp:nvSpPr>
        <dsp:cNvPr id="0" name=""/>
        <dsp:cNvSpPr/>
      </dsp:nvSpPr>
      <dsp:spPr>
        <a:xfrm rot="16200000">
          <a:off x="4842883" y="4809587"/>
          <a:ext cx="844760" cy="844541"/>
        </a:xfrm>
        <a:prstGeom prst="halfFrame">
          <a:avLst>
            <a:gd name="adj1" fmla="val 25770"/>
            <a:gd name="adj2" fmla="val 25770"/>
          </a:avLst>
        </a:prstGeom>
        <a:blipFill rotWithShape="1">
          <a:blip xmlns:r="http://schemas.openxmlformats.org/officeDocument/2006/relationships" r:embed="rId2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AE154-2444-48AD-AB3A-C83D20F457AA}">
      <dsp:nvSpPr>
        <dsp:cNvPr id="0" name=""/>
        <dsp:cNvSpPr/>
      </dsp:nvSpPr>
      <dsp:spPr>
        <a:xfrm rot="10800000">
          <a:off x="8160007" y="4809477"/>
          <a:ext cx="844541" cy="844760"/>
        </a:xfrm>
        <a:prstGeom prst="halfFrame">
          <a:avLst>
            <a:gd name="adj1" fmla="val 25770"/>
            <a:gd name="adj2" fmla="val 25770"/>
          </a:avLst>
        </a:prstGeom>
        <a:blipFill rotWithShape="1">
          <a:blip xmlns:r="http://schemas.openxmlformats.org/officeDocument/2006/relationships" r:embed="rId2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3D7AE-7297-A227-2E33-5E2BC6DEA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646912"/>
            <a:ext cx="10572000" cy="2971051"/>
          </a:xfrm>
        </p:spPr>
        <p:txBody>
          <a:bodyPr anchor="ctr"/>
          <a:lstStyle/>
          <a:p>
            <a:pPr algn="ctr"/>
            <a:r>
              <a:rPr lang="es-CL" sz="8000" dirty="0"/>
              <a:t>Feria TP</a:t>
            </a:r>
          </a:p>
        </p:txBody>
      </p:sp>
    </p:spTree>
    <p:extLst>
      <p:ext uri="{BB962C8B-B14F-4D97-AF65-F5344CB8AC3E}">
        <p14:creationId xmlns:p14="http://schemas.microsoft.com/office/powerpoint/2010/main" val="88942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9A1FA-BABD-1D03-6404-7CC71AFF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CL" dirty="0"/>
              <a:t>Encabezado de la Pagina Web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948B451-15BB-4CAA-6AAA-0EDD4EEA3E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97819" y="2984157"/>
            <a:ext cx="7165720" cy="2567576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404417B2-C71F-A12B-4081-C755C682D1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1890585"/>
            <a:ext cx="4386649" cy="4967416"/>
          </a:xfrm>
        </p:spPr>
      </p:pic>
    </p:spTree>
    <p:extLst>
      <p:ext uri="{BB962C8B-B14F-4D97-AF65-F5344CB8AC3E}">
        <p14:creationId xmlns:p14="http://schemas.microsoft.com/office/powerpoint/2010/main" val="379918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69C09-E879-8710-288F-C67B8E7A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CL" dirty="0"/>
              <a:t>Publicaciones de la Pagina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03AB246-3BF0-0F66-3A5C-C8EF6F8570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902942"/>
            <a:ext cx="5486783" cy="4955058"/>
          </a:xfr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412F641-A1ED-F3EE-154D-EDE05CDCB0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65240" y="3023528"/>
            <a:ext cx="6390284" cy="2713886"/>
          </a:xfrm>
        </p:spPr>
      </p:pic>
    </p:spTree>
    <p:extLst>
      <p:ext uri="{BB962C8B-B14F-4D97-AF65-F5344CB8AC3E}">
        <p14:creationId xmlns:p14="http://schemas.microsoft.com/office/powerpoint/2010/main" val="6823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CF5F7-F8E4-D779-6F14-E7B914CB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CL" dirty="0"/>
              <a:t>Inscripción y Footer de la Pagina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ACE7697-F0C3-C7FA-4DBD-39EF313B01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901011"/>
            <a:ext cx="5659395" cy="4956989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2179317-EC4E-5850-F2D8-3845B0CC09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23006" y="3237471"/>
            <a:ext cx="6051109" cy="2534794"/>
          </a:xfrm>
        </p:spPr>
      </p:pic>
    </p:spTree>
    <p:extLst>
      <p:ext uri="{BB962C8B-B14F-4D97-AF65-F5344CB8AC3E}">
        <p14:creationId xmlns:p14="http://schemas.microsoft.com/office/powerpoint/2010/main" val="41690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82942-5FF0-336B-9E34-2F3D0C76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CL" dirty="0"/>
              <a:t>Publicación de la Pagina Web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AC11EEC-04DF-1B76-6E04-01040A2590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1901224"/>
            <a:ext cx="5239265" cy="4956775"/>
          </a:xfrm>
        </p:spPr>
      </p:pic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CF3DA2DA-FC17-8AB5-F4B0-3A5225B3DF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75972" y="2010876"/>
            <a:ext cx="6264412" cy="2214984"/>
          </a:xfr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5B9F6E3-2777-E7B9-4742-280689B5C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973" y="4188282"/>
            <a:ext cx="6264410" cy="242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3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8E0D8-9DFF-6D73-E070-3FA9E922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Videos de la Pagina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C7BA301-8B40-D6E2-C9B2-8CD9622321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1902941"/>
            <a:ext cx="5115698" cy="4955059"/>
          </a:xfrm>
        </p:spPr>
      </p:pic>
      <p:pic>
        <p:nvPicPr>
          <p:cNvPr id="9" name="Marcador de contenido 6">
            <a:extLst>
              <a:ext uri="{FF2B5EF4-FFF2-40B4-BE49-F238E27FC236}">
                <a16:creationId xmlns:a16="http://schemas.microsoft.com/office/drawing/2014/main" id="{0002190E-3246-5917-3E89-E9F803FEA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441" y="2749312"/>
            <a:ext cx="6739289" cy="32631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012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E01CA-C2D3-132E-BAC3-622658C0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Contacto de la Pagina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2AC157A-FC27-4044-DC8A-3F56CE7578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900156"/>
            <a:ext cx="5448300" cy="4957844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D481FE7-24E1-7ACA-73A9-377C8A299F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0032" y="2517994"/>
            <a:ext cx="6089136" cy="3722168"/>
          </a:xfrm>
        </p:spPr>
      </p:pic>
    </p:spTree>
    <p:extLst>
      <p:ext uri="{BB962C8B-B14F-4D97-AF65-F5344CB8AC3E}">
        <p14:creationId xmlns:p14="http://schemas.microsoft.com/office/powerpoint/2010/main" val="271668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033CCACE-EC2A-2B05-1304-BC29EBFAF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651633"/>
              </p:ext>
            </p:extLst>
          </p:nvPr>
        </p:nvGraphicFramePr>
        <p:xfrm>
          <a:off x="819150" y="914400"/>
          <a:ext cx="10553700" cy="5654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50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103</TotalTime>
  <Words>34</Words>
  <Application>Microsoft Office PowerPoint</Application>
  <PresentationFormat>Panorámica</PresentationFormat>
  <Paragraphs>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Citable</vt:lpstr>
      <vt:lpstr>Feria TP</vt:lpstr>
      <vt:lpstr>Encabezado de la Pagina Web</vt:lpstr>
      <vt:lpstr>Publicaciones de la Pagina</vt:lpstr>
      <vt:lpstr>Inscripción y Footer de la Pagina</vt:lpstr>
      <vt:lpstr>Publicación de la Pagina Web</vt:lpstr>
      <vt:lpstr>Videos de la Pagina</vt:lpstr>
      <vt:lpstr>Contacto de la Pagina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Feria TP</dc:title>
  <dc:creator>Benjamin</dc:creator>
  <cp:lastModifiedBy>m120</cp:lastModifiedBy>
  <cp:revision>7</cp:revision>
  <dcterms:created xsi:type="dcterms:W3CDTF">2022-08-25T14:20:07Z</dcterms:created>
  <dcterms:modified xsi:type="dcterms:W3CDTF">2022-08-26T01:21:46Z</dcterms:modified>
</cp:coreProperties>
</file>