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57" r:id="rId4"/>
    <p:sldId id="258" r:id="rId5"/>
    <p:sldId id="264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4480E7-EC7B-4DBB-A473-1D507764ACD6}">
          <p14:sldIdLst>
            <p14:sldId id="256"/>
            <p14:sldId id="262"/>
            <p14:sldId id="257"/>
            <p14:sldId id="258"/>
            <p14:sldId id="264"/>
            <p14:sldId id="261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12C"/>
    <a:srgbClr val="E6E6E6"/>
    <a:srgbClr val="434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5616" y="61976"/>
            <a:ext cx="10500766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EAEA-075B-4BA0-ABDD-D6E62C048D1F}" type="datetimeFigureOut">
              <a:rPr lang="en-CA" smtClean="0"/>
              <a:t>2018-10-28</a:t>
            </a:fld>
            <a:endParaRPr lang="en-CA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66FB1-B75E-473E-88ED-AE54E4CCB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5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EAEA-075B-4BA0-ABDD-D6E62C048D1F}" type="datetimeFigureOut">
              <a:rPr lang="en-CA" smtClean="0"/>
              <a:t>2018-10-28</a:t>
            </a:fld>
            <a:endParaRPr lang="en-CA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66FB1-B75E-473E-88ED-AE54E4CCB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14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EAEA-075B-4BA0-ABDD-D6E62C048D1F}" type="datetimeFigureOut">
              <a:rPr lang="en-CA" smtClean="0"/>
              <a:t>2018-10-28</a:t>
            </a:fld>
            <a:endParaRPr lang="en-CA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66FB1-B75E-473E-88ED-AE54E4CCB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101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EAEA-075B-4BA0-ABDD-D6E62C048D1F}" type="datetimeFigureOut">
              <a:rPr lang="en-CA" smtClean="0"/>
              <a:t>2018-10-28</a:t>
            </a:fld>
            <a:endParaRPr lang="en-CA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66FB1-B75E-473E-88ED-AE54E4CCB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39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EAEA-075B-4BA0-ABDD-D6E62C048D1F}" type="datetimeFigureOut">
              <a:rPr lang="en-CA" smtClean="0"/>
              <a:t>2018-10-28</a:t>
            </a:fld>
            <a:endParaRPr lang="en-CA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66FB1-B75E-473E-88ED-AE54E4CCB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26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EAEA-075B-4BA0-ABDD-D6E62C048D1F}" type="datetimeFigureOut">
              <a:rPr lang="en-CA" smtClean="0"/>
              <a:t>2018-10-28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6FB1-B75E-473E-88ED-AE54E4CCB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244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0683"/>
            <a:ext cx="12192000" cy="5957570"/>
          </a:xfrm>
          <a:custGeom>
            <a:avLst/>
            <a:gdLst/>
            <a:ahLst/>
            <a:cxnLst/>
            <a:rect l="l" t="t" r="r" b="b"/>
            <a:pathLst>
              <a:path w="12192000" h="5957570">
                <a:moveTo>
                  <a:pt x="0" y="5957315"/>
                </a:moveTo>
                <a:lnTo>
                  <a:pt x="12192000" y="5957315"/>
                </a:lnTo>
                <a:lnTo>
                  <a:pt x="12192000" y="0"/>
                </a:lnTo>
                <a:lnTo>
                  <a:pt x="0" y="0"/>
                </a:lnTo>
                <a:lnTo>
                  <a:pt x="0" y="5957315"/>
                </a:lnTo>
                <a:close/>
              </a:path>
            </a:pathLst>
          </a:custGeom>
          <a:solidFill>
            <a:srgbClr val="4349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901065"/>
          </a:xfrm>
          <a:custGeom>
            <a:avLst/>
            <a:gdLst/>
            <a:ahLst/>
            <a:cxnLst/>
            <a:rect l="l" t="t" r="r" b="b"/>
            <a:pathLst>
              <a:path w="12192000" h="901065">
                <a:moveTo>
                  <a:pt x="0" y="900684"/>
                </a:moveTo>
                <a:lnTo>
                  <a:pt x="12192000" y="900684"/>
                </a:lnTo>
                <a:lnTo>
                  <a:pt x="12192000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solidFill>
            <a:srgbClr val="343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8444" y="1806651"/>
            <a:ext cx="1068260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19553" y="2637866"/>
            <a:ext cx="7152893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EAEA-075B-4BA0-ABDD-D6E62C048D1F}" type="datetimeFigureOut">
              <a:rPr lang="en-CA" smtClean="0"/>
              <a:t>2018-10-28</a:t>
            </a:fld>
            <a:endParaRPr lang="en-CA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66FB1-B75E-473E-88ED-AE54E4CCB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23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9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C19B-7F32-40C3-B2C0-F98B38B84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36" y="2040631"/>
            <a:ext cx="12008528" cy="1655762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TEMPERATURE &amp; </a:t>
            </a:r>
            <a:r>
              <a:rPr lang="en-CA" sz="40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ACCELEROMETER</a:t>
            </a:r>
            <a:r>
              <a:rPr lang="en-CA" sz="40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 </a:t>
            </a:r>
            <a:r>
              <a:rPr lang="en-CA" sz="40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MONITORING</a:t>
            </a:r>
            <a:r>
              <a:rPr lang="en-CA" sz="40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2E664-7808-4547-A724-B866F36D4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36" y="4232155"/>
            <a:ext cx="11934926" cy="615553"/>
          </a:xfrm>
        </p:spPr>
        <p:txBody>
          <a:bodyPr/>
          <a:lstStyle/>
          <a:p>
            <a:r>
              <a:rPr lang="en-CA" sz="4000" dirty="0">
                <a:solidFill>
                  <a:srgbClr val="E7212C"/>
                </a:solidFill>
                <a:latin typeface="Helvetica" pitchFamily="2" charset="0"/>
                <a:cs typeface="Arial" panose="020B0604020202020204" pitchFamily="34" charset="0"/>
              </a:rPr>
              <a:t>ArraysAtOne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C6775-6960-46E4-A87B-915470986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99" y="97655"/>
            <a:ext cx="539631" cy="6924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8E6CC7-B08A-7948-BF88-D35BBE6D46DF}"/>
              </a:ext>
            </a:extLst>
          </p:cNvPr>
          <p:cNvCxnSpPr>
            <a:cxnSpLocks/>
          </p:cNvCxnSpPr>
          <p:nvPr/>
        </p:nvCxnSpPr>
        <p:spPr>
          <a:xfrm>
            <a:off x="2412023" y="3894996"/>
            <a:ext cx="7367954" cy="0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34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23E9-846A-4A37-8342-E01EAEC8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327"/>
            <a:ext cx="5289630" cy="615553"/>
          </a:xfrm>
        </p:spPr>
        <p:txBody>
          <a:bodyPr anchor="ctr"/>
          <a:lstStyle/>
          <a:p>
            <a:r>
              <a:rPr lang="en-CA" sz="4000" dirty="0">
                <a:latin typeface="Helvetica" pitchFamily="2" charset="0"/>
              </a:rPr>
              <a:t> 1 -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B84E-B211-46D2-8041-68155FB13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638" y="856697"/>
            <a:ext cx="12007362" cy="2144498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CA" sz="3200" dirty="0">
                <a:latin typeface="Helvetica" pitchFamily="2" charset="0"/>
              </a:rPr>
              <a:t>To develop an IoT</a:t>
            </a:r>
            <a:r>
              <a:rPr lang="en-CA" sz="3200" i="1" dirty="0">
                <a:latin typeface="Helvetica" pitchFamily="2" charset="0"/>
              </a:rPr>
              <a:t> </a:t>
            </a:r>
            <a:r>
              <a:rPr lang="en-CA" sz="3200" dirty="0">
                <a:latin typeface="Helvetica" pitchFamily="2" charset="0"/>
              </a:rPr>
              <a:t>based solution that displays the </a:t>
            </a:r>
            <a:r>
              <a:rPr lang="en-CA" sz="3200" dirty="0">
                <a:solidFill>
                  <a:schemeClr val="accent2"/>
                </a:solidFill>
                <a:latin typeface="Helvetica" pitchFamily="2" charset="0"/>
              </a:rPr>
              <a:t>temperature</a:t>
            </a:r>
            <a:r>
              <a:rPr lang="en-CA" sz="3200" dirty="0">
                <a:latin typeface="Helvetica" pitchFamily="2" charset="0"/>
              </a:rPr>
              <a:t> and </a:t>
            </a:r>
            <a:r>
              <a:rPr lang="en-CA" sz="3200" dirty="0">
                <a:solidFill>
                  <a:schemeClr val="accent6"/>
                </a:solidFill>
                <a:latin typeface="Helvetica" pitchFamily="2" charset="0"/>
              </a:rPr>
              <a:t>movement</a:t>
            </a:r>
            <a:r>
              <a:rPr lang="en-CA" sz="3200" dirty="0">
                <a:latin typeface="Helvetica" pitchFamily="2" charset="0"/>
              </a:rPr>
              <a:t> of thin client cabinets utilizing </a:t>
            </a:r>
            <a:r>
              <a:rPr lang="en-CA" sz="3200" dirty="0">
                <a:solidFill>
                  <a:schemeClr val="accent3">
                    <a:lumMod val="75000"/>
                  </a:schemeClr>
                </a:solidFill>
                <a:latin typeface="Helvetica" pitchFamily="2" charset="0"/>
              </a:rPr>
              <a:t>sensors</a:t>
            </a:r>
            <a:r>
              <a:rPr lang="en-CA" sz="3200" dirty="0">
                <a:latin typeface="Helvetica" pitchFamily="2" charset="0"/>
              </a:rPr>
              <a:t> to capture and deliver live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47B4D-3281-4A45-A07C-E0E2534DDD83}"/>
              </a:ext>
            </a:extLst>
          </p:cNvPr>
          <p:cNvSpPr txBox="1"/>
          <p:nvPr/>
        </p:nvSpPr>
        <p:spPr>
          <a:xfrm>
            <a:off x="4642144" y="3001195"/>
            <a:ext cx="24105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Scalable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Mobile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Effective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Efficient</a:t>
            </a:r>
          </a:p>
          <a:p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05526-119C-8F4B-B4A2-20141E95E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99" y="97655"/>
            <a:ext cx="539631" cy="69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8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9654-BFB1-4B42-864C-0D4413D8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80" y="35511"/>
            <a:ext cx="8535222" cy="821186"/>
          </a:xfrm>
        </p:spPr>
        <p:txBody>
          <a:bodyPr anchor="ctr">
            <a:normAutofit/>
          </a:bodyPr>
          <a:lstStyle/>
          <a:p>
            <a:r>
              <a:rPr lang="en-CA" sz="40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 2 - SOFTWARE ARCHITECTURE</a:t>
            </a:r>
          </a:p>
        </p:txBody>
      </p:sp>
      <p:pic>
        <p:nvPicPr>
          <p:cNvPr id="1026" name="Picture 2" descr="Image result for mcthings logo">
            <a:extLst>
              <a:ext uri="{FF2B5EF4-FFF2-40B4-BE49-F238E27FC236}">
                <a16:creationId xmlns:a16="http://schemas.microsoft.com/office/drawing/2014/main" id="{579DA7BE-3375-4481-90E3-EC0ED77D3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342" y="3090231"/>
            <a:ext cx="2526696" cy="101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CThings Cloud Logo">
            <a:extLst>
              <a:ext uri="{FF2B5EF4-FFF2-40B4-BE49-F238E27FC236}">
                <a16:creationId xmlns:a16="http://schemas.microsoft.com/office/drawing/2014/main" id="{622432AA-9FA8-4E60-8245-100BF786B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342" y="4150847"/>
            <a:ext cx="2526696" cy="96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Panel Logo">
            <a:extLst>
              <a:ext uri="{FF2B5EF4-FFF2-40B4-BE49-F238E27FC236}">
                <a16:creationId xmlns:a16="http://schemas.microsoft.com/office/drawing/2014/main" id="{BA8E44E5-C117-4E92-B665-72D9F46B3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931" y="3730486"/>
            <a:ext cx="2685015" cy="58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pad">
            <a:extLst>
              <a:ext uri="{FF2B5EF4-FFF2-40B4-BE49-F238E27FC236}">
                <a16:creationId xmlns:a16="http://schemas.microsoft.com/office/drawing/2014/main" id="{7A5AB806-DFC8-45D7-8953-2CA1F1C83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06" y="2802067"/>
            <a:ext cx="2610186" cy="261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8986B5-09D2-49A8-AB98-37A1C9562D9A}"/>
              </a:ext>
            </a:extLst>
          </p:cNvPr>
          <p:cNvSpPr txBox="1"/>
          <p:nvPr/>
        </p:nvSpPr>
        <p:spPr>
          <a:xfrm>
            <a:off x="6790188" y="1911894"/>
            <a:ext cx="5206499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CA" sz="32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HOSTING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0236B-D4B9-420A-AC22-86882FA5028D}"/>
              </a:ext>
            </a:extLst>
          </p:cNvPr>
          <p:cNvSpPr txBox="1"/>
          <p:nvPr/>
        </p:nvSpPr>
        <p:spPr>
          <a:xfrm>
            <a:off x="5011190" y="1911896"/>
            <a:ext cx="177900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CA" sz="32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CLOUD</a:t>
            </a:r>
            <a:endParaRPr lang="en-CA" sz="4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50B428-B54C-4E8F-91C6-B845F102E867}"/>
              </a:ext>
            </a:extLst>
          </p:cNvPr>
          <p:cNvSpPr txBox="1"/>
          <p:nvPr/>
        </p:nvSpPr>
        <p:spPr>
          <a:xfrm>
            <a:off x="-199991" y="1911895"/>
            <a:ext cx="5211179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CA" sz="32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APPLICATION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D573D9-62FE-4C41-9223-AF0D2BEB7A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99" y="97655"/>
            <a:ext cx="539631" cy="69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9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48F1B3-1838-4003-ABBA-B1EF0EE5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50" y="1199275"/>
            <a:ext cx="11502501" cy="53091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CE68C9B-B68A-A544-A342-5CB432D7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80" y="35511"/>
            <a:ext cx="8535222" cy="821186"/>
          </a:xfrm>
        </p:spPr>
        <p:txBody>
          <a:bodyPr anchor="ctr">
            <a:normAutofit/>
          </a:bodyPr>
          <a:lstStyle/>
          <a:p>
            <a:r>
              <a:rPr lang="en-CA" sz="4000" dirty="0">
                <a:latin typeface="Helvetica" pitchFamily="2" charset="0"/>
              </a:rPr>
              <a:t> 3 - SOFTWARE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30786-E049-2542-9F5E-A809327E1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99" y="97655"/>
            <a:ext cx="539631" cy="69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3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72FC29-C2C4-B74E-80ED-965703F57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043990"/>
            <a:ext cx="12192000" cy="7700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sz="5400" dirty="0">
                <a:latin typeface="Helvetica" pitchFamily="2" charset="0"/>
              </a:rPr>
              <a:t>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755AE-1413-0449-B232-6B70091E8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99" y="97655"/>
            <a:ext cx="539631" cy="69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3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7BC474-7EBA-4B5A-BC3C-D509C55A46C2}"/>
              </a:ext>
            </a:extLst>
          </p:cNvPr>
          <p:cNvSpPr txBox="1">
            <a:spLocks/>
          </p:cNvSpPr>
          <p:nvPr/>
        </p:nvSpPr>
        <p:spPr>
          <a:xfrm>
            <a:off x="0" y="35511"/>
            <a:ext cx="10513098" cy="821186"/>
          </a:xfrm>
          <a:prstGeom prst="rect">
            <a:avLst/>
          </a:prstGeom>
        </p:spPr>
        <p:txBody>
          <a:bodyPr wrap="square" lIns="0" tIns="0" rIns="0" bIns="0" anchor="ctr">
            <a:normAutofit fontScale="97500"/>
          </a:bodyPr>
          <a:lstStyle>
            <a:lvl1pPr eaLnBrk="1" hangingPunct="1">
              <a:defRPr sz="4800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CA" sz="4000" kern="0" dirty="0">
                <a:latin typeface="Helvetica" pitchFamily="2" charset="0"/>
              </a:rPr>
              <a:t> 4 - CHALLENGES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80247-75E6-C94D-B49E-286559B46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99" y="97655"/>
            <a:ext cx="539631" cy="6924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BFD3FA-F2BA-2E42-A53A-6C1B8797EBC7}"/>
              </a:ext>
            </a:extLst>
          </p:cNvPr>
          <p:cNvSpPr txBox="1"/>
          <p:nvPr/>
        </p:nvSpPr>
        <p:spPr>
          <a:xfrm>
            <a:off x="133170" y="3802259"/>
            <a:ext cx="9428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Damaged equipment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Lack publishing capabilities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D3BE7-8518-D740-A427-EB79E7E6C9EA}"/>
              </a:ext>
            </a:extLst>
          </p:cNvPr>
          <p:cNvSpPr txBox="1"/>
          <p:nvPr/>
        </p:nvSpPr>
        <p:spPr>
          <a:xfrm>
            <a:off x="133170" y="1580178"/>
            <a:ext cx="8859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Email notification accidental blacklisting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  <a:p>
            <a:endParaRPr lang="en-US" sz="32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C145F0-766B-1C4E-966A-78CA879D18FD}"/>
              </a:ext>
            </a:extLst>
          </p:cNvPr>
          <p:cNvSpPr txBox="1"/>
          <p:nvPr/>
        </p:nvSpPr>
        <p:spPr>
          <a:xfrm>
            <a:off x="133170" y="995403"/>
            <a:ext cx="6924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7212C"/>
                </a:solidFill>
                <a:latin typeface="Helvetica" pitchFamily="2" charset="0"/>
              </a:rPr>
              <a:t>Past Challenges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EC9F1-C179-DB41-ACBB-41CFD2407ADC}"/>
              </a:ext>
            </a:extLst>
          </p:cNvPr>
          <p:cNvSpPr txBox="1"/>
          <p:nvPr/>
        </p:nvSpPr>
        <p:spPr>
          <a:xfrm>
            <a:off x="133170" y="3149838"/>
            <a:ext cx="6924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7212C"/>
                </a:solidFill>
                <a:latin typeface="Helvetica" pitchFamily="2" charset="0"/>
              </a:rPr>
              <a:t>Present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 </a:t>
            </a:r>
            <a:r>
              <a:rPr lang="en-US" sz="3200" dirty="0">
                <a:solidFill>
                  <a:srgbClr val="E7212C"/>
                </a:solidFill>
                <a:latin typeface="Helvetica" pitchFamily="2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90256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0064-5129-4DFD-9E52-05DB3985F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474" y="1136977"/>
            <a:ext cx="11721296" cy="443198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Helvetica" pitchFamily="2" charset="0"/>
              </a:rPr>
              <a:t>Heat map</a:t>
            </a:r>
          </a:p>
          <a:p>
            <a:endParaRPr lang="en-CA" sz="3200" dirty="0">
              <a:latin typeface="Helvetica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Helvetica" pitchFamily="2" charset="0"/>
              </a:rPr>
              <a:t>Push notifications/Desktop notifications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CA" sz="3200" dirty="0">
              <a:latin typeface="Helvetica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Helvetica" pitchFamily="2" charset="0"/>
              </a:rPr>
              <a:t>Adjustable notifications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CA" sz="3200" dirty="0">
              <a:latin typeface="Helvetica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Helvetica" pitchFamily="2" charset="0"/>
              </a:rPr>
              <a:t>Summary reports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CA" sz="3200" dirty="0">
              <a:latin typeface="Helvetica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Helvetica" pitchFamily="2" charset="0"/>
              </a:rPr>
              <a:t>Admin controls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4AE8A5-92C5-4D8C-8FD9-7CCCA60E926E}"/>
              </a:ext>
            </a:extLst>
          </p:cNvPr>
          <p:cNvSpPr txBox="1">
            <a:spLocks/>
          </p:cNvSpPr>
          <p:nvPr/>
        </p:nvSpPr>
        <p:spPr>
          <a:xfrm>
            <a:off x="0" y="35511"/>
            <a:ext cx="10513098" cy="821186"/>
          </a:xfrm>
          <a:prstGeom prst="rect">
            <a:avLst/>
          </a:prstGeom>
        </p:spPr>
        <p:txBody>
          <a:bodyPr wrap="square" lIns="0" tIns="0" rIns="0" bIns="0" anchor="ctr">
            <a:normAutofit fontScale="97500"/>
          </a:bodyPr>
          <a:lstStyle>
            <a:lvl1pPr eaLnBrk="1" hangingPunct="1">
              <a:defRPr sz="4800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CA" sz="4000" kern="0" dirty="0">
                <a:latin typeface="Helvetica" pitchFamily="2" charset="0"/>
              </a:rPr>
              <a:t> 5 - GOING FORWARD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1C122-85A8-E145-BE68-F4B0DD9C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99" y="97655"/>
            <a:ext cx="539631" cy="69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6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0E78-D616-479A-AC86-6BC2DDD73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043990"/>
            <a:ext cx="12192000" cy="7700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sz="5400" dirty="0">
                <a:latin typeface="Helvetica" pitchFamily="2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369D7-88F0-C846-94E0-707579382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99" y="97655"/>
            <a:ext cx="539631" cy="69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047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4FED7DC-CFD5-493A-9949-7FA988327336}" vid="{CA607370-CC0D-463B-AAA1-5C6A1EF4B4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4267</TotalTime>
  <Words>91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</vt:lpstr>
      <vt:lpstr>Theme1</vt:lpstr>
      <vt:lpstr>TEMPERATURE &amp; ACCELEROMETER  MONITORING APPLICATION</vt:lpstr>
      <vt:lpstr> 1 - OUR PROJECT</vt:lpstr>
      <vt:lpstr> 2 - SOFTWARE ARCHITECTURE</vt:lpstr>
      <vt:lpstr> 3 - SOFTWARE ARCHITECTURE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Management Application</dc:title>
  <dc:creator>Jesse Berube</dc:creator>
  <cp:lastModifiedBy>Kevin Baumgartner</cp:lastModifiedBy>
  <cp:revision>83</cp:revision>
  <dcterms:created xsi:type="dcterms:W3CDTF">2018-10-22T18:31:32Z</dcterms:created>
  <dcterms:modified xsi:type="dcterms:W3CDTF">2018-10-28T17:34:52Z</dcterms:modified>
</cp:coreProperties>
</file>