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9" r:id="rId3"/>
    <p:sldId id="262" r:id="rId4"/>
    <p:sldId id="265" r:id="rId5"/>
    <p:sldId id="266" r:id="rId6"/>
    <p:sldId id="273" r:id="rId7"/>
    <p:sldId id="269" r:id="rId8"/>
    <p:sldId id="268" r:id="rId9"/>
    <p:sldId id="271" r:id="rId10"/>
  </p:sldIdLst>
  <p:sldSz cx="9144000" cy="5143500" type="screen16x9"/>
  <p:notesSz cx="6858000" cy="9144000"/>
  <p:embeddedFontLst>
    <p:embeddedFont>
      <p:font typeface="Abel" panose="02000506030000020004" pitchFamily="2" charset="0"/>
      <p:regular r:id="rId12"/>
    </p:embeddedFont>
    <p:embeddedFont>
      <p:font typeface="Bakbak One" pitchFamily="2" charset="77"/>
      <p:regular r:id="rId13"/>
    </p:embeddedFont>
    <p:embeddedFont>
      <p:font typeface="Fredoka One" panose="02000000000000000000" pitchFamily="2" charset="77"/>
      <p:regular r:id="rId14"/>
    </p:embeddedFont>
    <p:embeddedFont>
      <p:font typeface="Raleway" pitchFamily="2" charset="77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D1F41F-AA15-43DD-B9C7-D14E2D9609D8}">
  <a:tblStyle styleId="{65D1F41F-AA15-43DD-B9C7-D14E2D960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/>
    <p:restoredTop sz="94681"/>
  </p:normalViewPr>
  <p:slideViewPr>
    <p:cSldViewPr snapToGrid="0">
      <p:cViewPr varScale="1">
        <p:scale>
          <a:sx n="154" d="100"/>
          <a:sy n="154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8a80d34a4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8a80d34a4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52a7caf94b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52a7caf94b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52a7caf94b_1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52a7caf94b_1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52a7caf94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52a7caf94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152a7caf94b_1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152a7caf94b_1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52a7caf94b_1_2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52a7caf94b_1_2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52a7caf94b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52a7caf94b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52a7caf94b_1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52a7caf94b_1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1638" y="682250"/>
            <a:ext cx="4690200" cy="201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5738" y="2296938"/>
            <a:ext cx="32820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2231248" flipH="1">
            <a:off x="1719168" y="3295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2231248" flipH="1">
            <a:off x="6823743" y="42208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_1_1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0"/>
          <p:cNvSpPr txBox="1">
            <a:spLocks noGrp="1"/>
          </p:cNvSpPr>
          <p:nvPr>
            <p:ph type="subTitle" idx="1"/>
          </p:nvPr>
        </p:nvSpPr>
        <p:spPr>
          <a:xfrm>
            <a:off x="776477" y="1579825"/>
            <a:ext cx="24393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592" name="Google Shape;592;p20"/>
          <p:cNvSpPr txBox="1">
            <a:spLocks noGrp="1"/>
          </p:cNvSpPr>
          <p:nvPr>
            <p:ph type="subTitle" idx="2"/>
          </p:nvPr>
        </p:nvSpPr>
        <p:spPr>
          <a:xfrm>
            <a:off x="786675" y="1904003"/>
            <a:ext cx="24393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3" name="Google Shape;593;p20"/>
          <p:cNvSpPr txBox="1">
            <a:spLocks noGrp="1"/>
          </p:cNvSpPr>
          <p:nvPr>
            <p:ph type="subTitle" idx="3"/>
          </p:nvPr>
        </p:nvSpPr>
        <p:spPr>
          <a:xfrm>
            <a:off x="3357475" y="1579825"/>
            <a:ext cx="24393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594" name="Google Shape;594;p20"/>
          <p:cNvSpPr txBox="1">
            <a:spLocks noGrp="1"/>
          </p:cNvSpPr>
          <p:nvPr>
            <p:ph type="subTitle" idx="4"/>
          </p:nvPr>
        </p:nvSpPr>
        <p:spPr>
          <a:xfrm>
            <a:off x="3367675" y="1904002"/>
            <a:ext cx="24393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5" name="Google Shape;595;p20"/>
          <p:cNvSpPr txBox="1">
            <a:spLocks noGrp="1"/>
          </p:cNvSpPr>
          <p:nvPr>
            <p:ph type="subTitle" idx="5"/>
          </p:nvPr>
        </p:nvSpPr>
        <p:spPr>
          <a:xfrm>
            <a:off x="5938475" y="1579825"/>
            <a:ext cx="24189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596" name="Google Shape;596;p20"/>
          <p:cNvSpPr txBox="1">
            <a:spLocks noGrp="1"/>
          </p:cNvSpPr>
          <p:nvPr>
            <p:ph type="subTitle" idx="6"/>
          </p:nvPr>
        </p:nvSpPr>
        <p:spPr>
          <a:xfrm>
            <a:off x="5948675" y="1904003"/>
            <a:ext cx="24189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7" name="Google Shape;597;p20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5878875" y="298375"/>
            <a:ext cx="3038325" cy="293979"/>
          </a:xfrm>
          <a:custGeom>
            <a:avLst/>
            <a:gdLst/>
            <a:ahLst/>
            <a:cxnLst/>
            <a:rect l="l" t="t" r="r" b="b"/>
            <a:pathLst>
              <a:path w="121533" h="3413" extrusionOk="0">
                <a:moveTo>
                  <a:pt x="3294" y="2308"/>
                </a:moveTo>
                <a:cubicBezTo>
                  <a:pt x="8457" y="2208"/>
                  <a:pt x="15016" y="967"/>
                  <a:pt x="19888" y="1341"/>
                </a:cubicBezTo>
                <a:cubicBezTo>
                  <a:pt x="28034" y="1971"/>
                  <a:pt x="29758" y="137"/>
                  <a:pt x="36801" y="621"/>
                </a:cubicBezTo>
                <a:cubicBezTo>
                  <a:pt x="44966" y="1223"/>
                  <a:pt x="55457" y="1314"/>
                  <a:pt x="61551" y="1150"/>
                </a:cubicBezTo>
                <a:cubicBezTo>
                  <a:pt x="69068" y="958"/>
                  <a:pt x="74232" y="0"/>
                  <a:pt x="81439" y="767"/>
                </a:cubicBezTo>
                <a:cubicBezTo>
                  <a:pt x="84887" y="1150"/>
                  <a:pt x="81119" y="1825"/>
                  <a:pt x="90680" y="1104"/>
                </a:cubicBezTo>
                <a:cubicBezTo>
                  <a:pt x="94292" y="830"/>
                  <a:pt x="95688" y="812"/>
                  <a:pt x="99921" y="958"/>
                </a:cubicBezTo>
                <a:cubicBezTo>
                  <a:pt x="107119" y="1250"/>
                  <a:pt x="115576" y="1104"/>
                  <a:pt x="121533" y="1250"/>
                </a:cubicBezTo>
                <a:cubicBezTo>
                  <a:pt x="116679" y="1442"/>
                  <a:pt x="103515" y="1150"/>
                  <a:pt x="95378" y="1679"/>
                </a:cubicBezTo>
                <a:cubicBezTo>
                  <a:pt x="85352" y="2254"/>
                  <a:pt x="79559" y="2545"/>
                  <a:pt x="69378" y="2062"/>
                </a:cubicBezTo>
                <a:cubicBezTo>
                  <a:pt x="61396" y="1633"/>
                  <a:pt x="51680" y="1487"/>
                  <a:pt x="43534" y="1779"/>
                </a:cubicBezTo>
                <a:cubicBezTo>
                  <a:pt x="34767" y="2016"/>
                  <a:pt x="30069" y="3412"/>
                  <a:pt x="20672" y="2646"/>
                </a:cubicBezTo>
                <a:cubicBezTo>
                  <a:pt x="16448" y="2254"/>
                  <a:pt x="14879" y="2254"/>
                  <a:pt x="10656" y="2354"/>
                </a:cubicBezTo>
                <a:cubicBezTo>
                  <a:pt x="7837" y="2400"/>
                  <a:pt x="4388" y="2500"/>
                  <a:pt x="0" y="244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 rot="-2231248" flipH="1">
            <a:off x="7888443" y="388172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5"/>
          <p:cNvSpPr/>
          <p:nvPr/>
        </p:nvSpPr>
        <p:spPr>
          <a:xfrm>
            <a:off x="7789950" y="192988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5"/>
          <p:cNvSpPr/>
          <p:nvPr/>
        </p:nvSpPr>
        <p:spPr>
          <a:xfrm>
            <a:off x="5978300" y="3700350"/>
            <a:ext cx="6828950" cy="1443150"/>
          </a:xfrm>
          <a:custGeom>
            <a:avLst/>
            <a:gdLst/>
            <a:ahLst/>
            <a:cxnLst/>
            <a:rect l="l" t="t" r="r" b="b"/>
            <a:pathLst>
              <a:path w="273158" h="57726" extrusionOk="0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5"/>
          <p:cNvSpPr/>
          <p:nvPr/>
        </p:nvSpPr>
        <p:spPr>
          <a:xfrm>
            <a:off x="3757675" y="4322675"/>
            <a:ext cx="4251675" cy="82082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5"/>
          <p:cNvSpPr/>
          <p:nvPr/>
        </p:nvSpPr>
        <p:spPr>
          <a:xfrm>
            <a:off x="-1555800" y="4086600"/>
            <a:ext cx="5473875" cy="1056900"/>
          </a:xfrm>
          <a:custGeom>
            <a:avLst/>
            <a:gdLst/>
            <a:ahLst/>
            <a:cxnLst/>
            <a:rect l="l" t="t" r="r" b="b"/>
            <a:pathLst>
              <a:path w="218955" h="42276" extrusionOk="0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25"/>
          <p:cNvGrpSpPr/>
          <p:nvPr/>
        </p:nvGrpSpPr>
        <p:grpSpPr>
          <a:xfrm>
            <a:off x="-139347" y="3868275"/>
            <a:ext cx="9276783" cy="1398672"/>
            <a:chOff x="-139347" y="3868275"/>
            <a:chExt cx="9276783" cy="1398672"/>
          </a:xfrm>
        </p:grpSpPr>
        <p:sp>
          <p:nvSpPr>
            <p:cNvPr id="954" name="Google Shape;954;p25"/>
            <p:cNvSpPr/>
            <p:nvPr/>
          </p:nvSpPr>
          <p:spPr>
            <a:xfrm flipH="1">
              <a:off x="-139347" y="4015425"/>
              <a:ext cx="9276772" cy="548850"/>
            </a:xfrm>
            <a:custGeom>
              <a:avLst/>
              <a:gdLst/>
              <a:ahLst/>
              <a:cxnLst/>
              <a:rect l="l" t="t" r="r" b="b"/>
              <a:pathLst>
                <a:path w="219946" h="21954" extrusionOk="0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25"/>
            <p:cNvGrpSpPr/>
            <p:nvPr/>
          </p:nvGrpSpPr>
          <p:grpSpPr>
            <a:xfrm flipH="1">
              <a:off x="2134836" y="4216900"/>
              <a:ext cx="3484400" cy="1050047"/>
              <a:chOff x="3379075" y="4216900"/>
              <a:chExt cx="3484400" cy="1050047"/>
            </a:xfrm>
          </p:grpSpPr>
          <p:sp>
            <p:nvSpPr>
              <p:cNvPr id="956" name="Google Shape;956;p25"/>
              <p:cNvSpPr/>
              <p:nvPr/>
            </p:nvSpPr>
            <p:spPr>
              <a:xfrm>
                <a:off x="6638025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5"/>
            <p:cNvGrpSpPr/>
            <p:nvPr/>
          </p:nvGrpSpPr>
          <p:grpSpPr>
            <a:xfrm flipH="1">
              <a:off x="-57406" y="3868275"/>
              <a:ext cx="9194843" cy="559600"/>
              <a:chOff x="-139125" y="3868275"/>
              <a:chExt cx="9194843" cy="559600"/>
            </a:xfrm>
          </p:grpSpPr>
          <p:sp>
            <p:nvSpPr>
              <p:cNvPr id="964" name="Google Shape;964;p25"/>
              <p:cNvSpPr/>
              <p:nvPr/>
            </p:nvSpPr>
            <p:spPr>
              <a:xfrm>
                <a:off x="-139125" y="3868275"/>
                <a:ext cx="9194843" cy="351450"/>
              </a:xfrm>
              <a:custGeom>
                <a:avLst/>
                <a:gdLst/>
                <a:ahLst/>
                <a:cxnLst/>
                <a:rect l="l" t="t" r="r" b="b"/>
                <a:pathLst>
                  <a:path w="219946" h="14058" extrusionOk="0">
                    <a:moveTo>
                      <a:pt x="0" y="12956"/>
                    </a:moveTo>
                    <a:lnTo>
                      <a:pt x="0" y="14058"/>
                    </a:lnTo>
                    <a:lnTo>
                      <a:pt x="219946" y="1102"/>
                    </a:lnTo>
                    <a:lnTo>
                      <a:pt x="219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125427" y="41828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336927" y="4176300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548427" y="41693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59174" y="4162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970673" y="4155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1182173" y="414877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1" y="9782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1393673" y="4141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1605172" y="4134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1816672" y="4127775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2027377" y="41212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2238877" y="4114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2450377" y="4107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2661876" y="4100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2873376" y="40937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3084876" y="4086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3296375" y="4079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3507081" y="4072700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3718580" y="4066175"/>
                <a:ext cx="34406" cy="244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2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3930080" y="4059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4141580" y="4052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4353079" y="4045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4564579" y="4038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4775326" y="4031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4986826" y="4024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5198325" y="40181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5409825" y="4011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5621325" y="4004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5832824" y="3997100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6043530" y="399055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6255029" y="3983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6466529" y="3976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6678029" y="3969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6889528" y="39630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7101028" y="395602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7311733" y="39490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7523233" y="3942025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7734733" y="3935475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7946232" y="3928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8157732" y="3921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8369232" y="391447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2"/>
                    </a:moveTo>
                    <a:lnTo>
                      <a:pt x="804" y="9802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8580773" y="3907950"/>
                <a:ext cx="33569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783" extrusionOk="0">
                    <a:moveTo>
                      <a:pt x="0" y="9783"/>
                    </a:moveTo>
                    <a:lnTo>
                      <a:pt x="803" y="9783"/>
                    </a:lnTo>
                    <a:lnTo>
                      <a:pt x="80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8791478" y="39009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5"/>
            <p:cNvGrpSpPr/>
            <p:nvPr/>
          </p:nvGrpSpPr>
          <p:grpSpPr>
            <a:xfrm flipH="1">
              <a:off x="5406861" y="4293100"/>
              <a:ext cx="3484400" cy="973847"/>
              <a:chOff x="3379075" y="4293100"/>
              <a:chExt cx="3484400" cy="973847"/>
            </a:xfrm>
          </p:grpSpPr>
          <p:sp>
            <p:nvSpPr>
              <p:cNvPr id="1008" name="Google Shape;1008;p25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5628575" y="43693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4520150" y="43693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3379075" y="44038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5" name="Google Shape;1015;p25"/>
            <p:cNvGrpSpPr/>
            <p:nvPr/>
          </p:nvGrpSpPr>
          <p:grpSpPr>
            <a:xfrm flipH="1">
              <a:off x="-109714" y="4175950"/>
              <a:ext cx="2474925" cy="1050047"/>
              <a:chOff x="3379075" y="4216900"/>
              <a:chExt cx="2474925" cy="1050047"/>
            </a:xfrm>
          </p:grpSpPr>
          <p:sp>
            <p:nvSpPr>
              <p:cNvPr id="1016" name="Google Shape;1016;p25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520150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3379075" y="42514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25"/>
          <p:cNvGrpSpPr/>
          <p:nvPr/>
        </p:nvGrpSpPr>
        <p:grpSpPr>
          <a:xfrm rot="127889">
            <a:off x="6158601" y="3415032"/>
            <a:ext cx="2323761" cy="719730"/>
            <a:chOff x="3962175" y="2631750"/>
            <a:chExt cx="3075700" cy="952625"/>
          </a:xfrm>
        </p:grpSpPr>
        <p:sp>
          <p:nvSpPr>
            <p:cNvPr id="1023" name="Google Shape;1023;p25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25"/>
          <p:cNvSpPr/>
          <p:nvPr/>
        </p:nvSpPr>
        <p:spPr>
          <a:xfrm>
            <a:off x="5571400" y="36002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5"/>
          <p:cNvSpPr/>
          <p:nvPr/>
        </p:nvSpPr>
        <p:spPr>
          <a:xfrm rot="-2231248" flipH="1">
            <a:off x="593018" y="11732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5"/>
          <p:cNvSpPr/>
          <p:nvPr/>
        </p:nvSpPr>
        <p:spPr>
          <a:xfrm rot="-2231248" flipH="1">
            <a:off x="757493" y="5528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6"/>
          <p:cNvSpPr/>
          <p:nvPr/>
        </p:nvSpPr>
        <p:spPr>
          <a:xfrm flipH="1">
            <a:off x="470467" y="398238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6"/>
          <p:cNvSpPr/>
          <p:nvPr/>
        </p:nvSpPr>
        <p:spPr>
          <a:xfrm flipH="1">
            <a:off x="0" y="56527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6"/>
          <p:cNvSpPr/>
          <p:nvPr/>
        </p:nvSpPr>
        <p:spPr>
          <a:xfrm rot="-2231248" flipH="1">
            <a:off x="1679693" y="10102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6"/>
          <p:cNvSpPr/>
          <p:nvPr/>
        </p:nvSpPr>
        <p:spPr>
          <a:xfrm rot="-2231248" flipH="1">
            <a:off x="1844168" y="3898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6"/>
          <p:cNvGrpSpPr/>
          <p:nvPr/>
        </p:nvGrpSpPr>
        <p:grpSpPr>
          <a:xfrm flipH="1">
            <a:off x="4964675" y="2631750"/>
            <a:ext cx="3075700" cy="952625"/>
            <a:chOff x="3962175" y="2631750"/>
            <a:chExt cx="3075700" cy="952625"/>
          </a:xfrm>
        </p:grpSpPr>
        <p:sp>
          <p:nvSpPr>
            <p:cNvPr id="1051" name="Google Shape;1051;p26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26"/>
          <p:cNvGrpSpPr/>
          <p:nvPr/>
        </p:nvGrpSpPr>
        <p:grpSpPr>
          <a:xfrm flipH="1">
            <a:off x="-613275" y="3559275"/>
            <a:ext cx="9800100" cy="1657575"/>
            <a:chOff x="-613275" y="3559275"/>
            <a:chExt cx="9800100" cy="1657575"/>
          </a:xfrm>
        </p:grpSpPr>
        <p:sp>
          <p:nvSpPr>
            <p:cNvPr id="1071" name="Google Shape;1071;p26"/>
            <p:cNvSpPr/>
            <p:nvPr/>
          </p:nvSpPr>
          <p:spPr>
            <a:xfrm>
              <a:off x="8699600" y="3962263"/>
              <a:ext cx="444400" cy="1230850"/>
            </a:xfrm>
            <a:custGeom>
              <a:avLst/>
              <a:gdLst/>
              <a:ahLst/>
              <a:cxnLst/>
              <a:rect l="l" t="t" r="r" b="b"/>
              <a:pathLst>
                <a:path w="17776" h="49234" extrusionOk="0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756675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643350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5300250" y="3962263"/>
              <a:ext cx="444375" cy="1230850"/>
            </a:xfrm>
            <a:custGeom>
              <a:avLst/>
              <a:gdLst/>
              <a:ahLst/>
              <a:cxnLst/>
              <a:rect l="l" t="t" r="r" b="b"/>
              <a:pathLst>
                <a:path w="17775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5" name="Google Shape;1075;p26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1076" name="Google Shape;1076;p26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avLst/>
                <a:gdLst/>
                <a:ahLst/>
                <a:cxnLst/>
                <a:rect l="l" t="t" r="r" b="b"/>
                <a:pathLst>
                  <a:path w="208986" h="66303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26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1078" name="Google Shape;1078;p26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6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26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26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26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5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86" h="66303" extrusionOk="0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84" name="Google Shape;1084;p26"/>
          <p:cNvSpPr/>
          <p:nvPr/>
        </p:nvSpPr>
        <p:spPr>
          <a:xfrm>
            <a:off x="-799400" y="4052725"/>
            <a:ext cx="12354226" cy="1111684"/>
          </a:xfrm>
          <a:custGeom>
            <a:avLst/>
            <a:gdLst/>
            <a:ahLst/>
            <a:cxnLst/>
            <a:rect l="l" t="t" r="r" b="b"/>
            <a:pathLst>
              <a:path w="285317" h="25674" extrusionOk="0">
                <a:moveTo>
                  <a:pt x="17986" y="1"/>
                </a:moveTo>
                <a:cubicBezTo>
                  <a:pt x="17752" y="1"/>
                  <a:pt x="17518" y="144"/>
                  <a:pt x="17439" y="429"/>
                </a:cubicBezTo>
                <a:lnTo>
                  <a:pt x="15498" y="6797"/>
                </a:lnTo>
                <a:cubicBezTo>
                  <a:pt x="13376" y="6866"/>
                  <a:pt x="11321" y="7003"/>
                  <a:pt x="9358" y="7208"/>
                </a:cubicBezTo>
                <a:lnTo>
                  <a:pt x="7578" y="1342"/>
                </a:lnTo>
                <a:cubicBezTo>
                  <a:pt x="7498" y="1057"/>
                  <a:pt x="7264" y="914"/>
                  <a:pt x="7030" y="914"/>
                </a:cubicBezTo>
                <a:cubicBezTo>
                  <a:pt x="6796" y="914"/>
                  <a:pt x="6562" y="1057"/>
                  <a:pt x="6482" y="1342"/>
                </a:cubicBezTo>
                <a:lnTo>
                  <a:pt x="4497" y="7893"/>
                </a:lnTo>
                <a:cubicBezTo>
                  <a:pt x="2922" y="8167"/>
                  <a:pt x="1438" y="8486"/>
                  <a:pt x="0" y="8897"/>
                </a:cubicBezTo>
                <a:lnTo>
                  <a:pt x="0" y="25674"/>
                </a:lnTo>
                <a:lnTo>
                  <a:pt x="285316" y="25674"/>
                </a:lnTo>
                <a:lnTo>
                  <a:pt x="285316" y="13531"/>
                </a:lnTo>
                <a:cubicBezTo>
                  <a:pt x="284038" y="13622"/>
                  <a:pt x="282691" y="13713"/>
                  <a:pt x="281208" y="13850"/>
                </a:cubicBezTo>
                <a:lnTo>
                  <a:pt x="279222" y="7277"/>
                </a:lnTo>
                <a:cubicBezTo>
                  <a:pt x="279165" y="7083"/>
                  <a:pt x="278999" y="6986"/>
                  <a:pt x="278834" y="6986"/>
                </a:cubicBezTo>
                <a:cubicBezTo>
                  <a:pt x="278668" y="6986"/>
                  <a:pt x="278503" y="7083"/>
                  <a:pt x="278446" y="7277"/>
                </a:cubicBezTo>
                <a:lnTo>
                  <a:pt x="276300" y="14330"/>
                </a:lnTo>
                <a:cubicBezTo>
                  <a:pt x="275045" y="14467"/>
                  <a:pt x="273721" y="14603"/>
                  <a:pt x="272306" y="14763"/>
                </a:cubicBezTo>
                <a:lnTo>
                  <a:pt x="270457" y="8646"/>
                </a:lnTo>
                <a:cubicBezTo>
                  <a:pt x="270400" y="8452"/>
                  <a:pt x="270235" y="8355"/>
                  <a:pt x="270069" y="8355"/>
                </a:cubicBezTo>
                <a:cubicBezTo>
                  <a:pt x="269904" y="8355"/>
                  <a:pt x="269738" y="8452"/>
                  <a:pt x="269681" y="8646"/>
                </a:cubicBezTo>
                <a:lnTo>
                  <a:pt x="267650" y="15334"/>
                </a:lnTo>
                <a:cubicBezTo>
                  <a:pt x="266485" y="15471"/>
                  <a:pt x="265276" y="15608"/>
                  <a:pt x="264020" y="15768"/>
                </a:cubicBezTo>
                <a:cubicBezTo>
                  <a:pt x="261030" y="16156"/>
                  <a:pt x="258314" y="16498"/>
                  <a:pt x="255803" y="16840"/>
                </a:cubicBezTo>
                <a:lnTo>
                  <a:pt x="254571" y="12755"/>
                </a:lnTo>
                <a:cubicBezTo>
                  <a:pt x="254514" y="12561"/>
                  <a:pt x="254348" y="12464"/>
                  <a:pt x="254183" y="12464"/>
                </a:cubicBezTo>
                <a:cubicBezTo>
                  <a:pt x="254017" y="12464"/>
                  <a:pt x="253852" y="12561"/>
                  <a:pt x="253795" y="12755"/>
                </a:cubicBezTo>
                <a:lnTo>
                  <a:pt x="252425" y="17297"/>
                </a:lnTo>
                <a:cubicBezTo>
                  <a:pt x="250416" y="17571"/>
                  <a:pt x="248590" y="17822"/>
                  <a:pt x="246901" y="18050"/>
                </a:cubicBezTo>
                <a:lnTo>
                  <a:pt x="245532" y="13576"/>
                </a:lnTo>
                <a:cubicBezTo>
                  <a:pt x="245475" y="13382"/>
                  <a:pt x="245309" y="13285"/>
                  <a:pt x="245144" y="13285"/>
                </a:cubicBezTo>
                <a:cubicBezTo>
                  <a:pt x="244978" y="13285"/>
                  <a:pt x="244813" y="13382"/>
                  <a:pt x="244756" y="13576"/>
                </a:cubicBezTo>
                <a:lnTo>
                  <a:pt x="243226" y="18598"/>
                </a:lnTo>
                <a:cubicBezTo>
                  <a:pt x="228390" y="20789"/>
                  <a:pt x="225719" y="21634"/>
                  <a:pt x="216452" y="21862"/>
                </a:cubicBezTo>
                <a:cubicBezTo>
                  <a:pt x="215292" y="21891"/>
                  <a:pt x="214213" y="21904"/>
                  <a:pt x="213204" y="21904"/>
                </a:cubicBezTo>
                <a:cubicBezTo>
                  <a:pt x="198249" y="21904"/>
                  <a:pt x="198516" y="18933"/>
                  <a:pt x="174226" y="18826"/>
                </a:cubicBezTo>
                <a:cubicBezTo>
                  <a:pt x="173569" y="18821"/>
                  <a:pt x="172926" y="18819"/>
                  <a:pt x="172296" y="18819"/>
                </a:cubicBezTo>
                <a:cubicBezTo>
                  <a:pt x="166993" y="18819"/>
                  <a:pt x="162591" y="18980"/>
                  <a:pt x="158225" y="19123"/>
                </a:cubicBezTo>
                <a:lnTo>
                  <a:pt x="156353" y="12937"/>
                </a:lnTo>
                <a:cubicBezTo>
                  <a:pt x="156296" y="12743"/>
                  <a:pt x="156125" y="12646"/>
                  <a:pt x="155954" y="12646"/>
                </a:cubicBezTo>
                <a:cubicBezTo>
                  <a:pt x="155783" y="12646"/>
                  <a:pt x="155612" y="12743"/>
                  <a:pt x="155554" y="12937"/>
                </a:cubicBezTo>
                <a:lnTo>
                  <a:pt x="153637" y="19260"/>
                </a:lnTo>
                <a:cubicBezTo>
                  <a:pt x="152359" y="19305"/>
                  <a:pt x="151058" y="19328"/>
                  <a:pt x="149711" y="19351"/>
                </a:cubicBezTo>
                <a:lnTo>
                  <a:pt x="147588" y="12389"/>
                </a:lnTo>
                <a:cubicBezTo>
                  <a:pt x="147531" y="12195"/>
                  <a:pt x="147360" y="12098"/>
                  <a:pt x="147189" y="12098"/>
                </a:cubicBezTo>
                <a:cubicBezTo>
                  <a:pt x="147018" y="12098"/>
                  <a:pt x="146847" y="12195"/>
                  <a:pt x="146790" y="12389"/>
                </a:cubicBezTo>
                <a:lnTo>
                  <a:pt x="144644" y="19420"/>
                </a:lnTo>
                <a:cubicBezTo>
                  <a:pt x="143206" y="19420"/>
                  <a:pt x="141700" y="19397"/>
                  <a:pt x="140125" y="19374"/>
                </a:cubicBezTo>
                <a:lnTo>
                  <a:pt x="138002" y="12389"/>
                </a:lnTo>
                <a:cubicBezTo>
                  <a:pt x="137945" y="12195"/>
                  <a:pt x="137774" y="12098"/>
                  <a:pt x="137602" y="12098"/>
                </a:cubicBezTo>
                <a:cubicBezTo>
                  <a:pt x="137431" y="12098"/>
                  <a:pt x="137260" y="12195"/>
                  <a:pt x="137203" y="12389"/>
                </a:cubicBezTo>
                <a:lnTo>
                  <a:pt x="135103" y="19260"/>
                </a:lnTo>
                <a:cubicBezTo>
                  <a:pt x="134464" y="19237"/>
                  <a:pt x="133825" y="19214"/>
                  <a:pt x="133140" y="19191"/>
                </a:cubicBezTo>
                <a:cubicBezTo>
                  <a:pt x="131382" y="19123"/>
                  <a:pt x="129671" y="19054"/>
                  <a:pt x="128027" y="18963"/>
                </a:cubicBezTo>
                <a:lnTo>
                  <a:pt x="125950" y="12115"/>
                </a:lnTo>
                <a:cubicBezTo>
                  <a:pt x="125893" y="11921"/>
                  <a:pt x="125722" y="11824"/>
                  <a:pt x="125551" y="11824"/>
                </a:cubicBezTo>
                <a:cubicBezTo>
                  <a:pt x="125379" y="11824"/>
                  <a:pt x="125208" y="11921"/>
                  <a:pt x="125151" y="12115"/>
                </a:cubicBezTo>
                <a:lnTo>
                  <a:pt x="123165" y="18666"/>
                </a:lnTo>
                <a:cubicBezTo>
                  <a:pt x="121362" y="18552"/>
                  <a:pt x="119650" y="18415"/>
                  <a:pt x="118007" y="18278"/>
                </a:cubicBezTo>
                <a:lnTo>
                  <a:pt x="115542" y="10198"/>
                </a:lnTo>
                <a:cubicBezTo>
                  <a:pt x="115485" y="10004"/>
                  <a:pt x="115313" y="9907"/>
                  <a:pt x="115142" y="9907"/>
                </a:cubicBezTo>
                <a:cubicBezTo>
                  <a:pt x="114971" y="9907"/>
                  <a:pt x="114800" y="10004"/>
                  <a:pt x="114743" y="10198"/>
                </a:cubicBezTo>
                <a:lnTo>
                  <a:pt x="112437" y="17776"/>
                </a:lnTo>
                <a:cubicBezTo>
                  <a:pt x="110360" y="17571"/>
                  <a:pt x="108375" y="17365"/>
                  <a:pt x="106457" y="17160"/>
                </a:cubicBezTo>
                <a:lnTo>
                  <a:pt x="104517" y="10814"/>
                </a:lnTo>
                <a:cubicBezTo>
                  <a:pt x="104460" y="10609"/>
                  <a:pt x="104289" y="10506"/>
                  <a:pt x="104118" y="10506"/>
                </a:cubicBezTo>
                <a:cubicBezTo>
                  <a:pt x="103946" y="10506"/>
                  <a:pt x="103775" y="10609"/>
                  <a:pt x="103718" y="10814"/>
                </a:cubicBezTo>
                <a:lnTo>
                  <a:pt x="101938" y="16658"/>
                </a:lnTo>
                <a:cubicBezTo>
                  <a:pt x="83449" y="14558"/>
                  <a:pt x="72288" y="12321"/>
                  <a:pt x="63272" y="10495"/>
                </a:cubicBezTo>
                <a:lnTo>
                  <a:pt x="61902" y="6044"/>
                </a:lnTo>
                <a:cubicBezTo>
                  <a:pt x="61822" y="5759"/>
                  <a:pt x="61588" y="5616"/>
                  <a:pt x="61354" y="5616"/>
                </a:cubicBezTo>
                <a:cubicBezTo>
                  <a:pt x="61120" y="5616"/>
                  <a:pt x="60887" y="5759"/>
                  <a:pt x="60807" y="6044"/>
                </a:cubicBezTo>
                <a:lnTo>
                  <a:pt x="59665" y="9764"/>
                </a:lnTo>
                <a:cubicBezTo>
                  <a:pt x="57999" y="9422"/>
                  <a:pt x="56379" y="9125"/>
                  <a:pt x="54781" y="8829"/>
                </a:cubicBezTo>
                <a:lnTo>
                  <a:pt x="53137" y="3442"/>
                </a:lnTo>
                <a:cubicBezTo>
                  <a:pt x="53057" y="3157"/>
                  <a:pt x="52823" y="3014"/>
                  <a:pt x="52590" y="3014"/>
                </a:cubicBezTo>
                <a:cubicBezTo>
                  <a:pt x="52356" y="3014"/>
                  <a:pt x="52122" y="3157"/>
                  <a:pt x="52042" y="3442"/>
                </a:cubicBezTo>
                <a:lnTo>
                  <a:pt x="50604" y="8121"/>
                </a:lnTo>
                <a:cubicBezTo>
                  <a:pt x="48915" y="7847"/>
                  <a:pt x="47203" y="7619"/>
                  <a:pt x="45400" y="7413"/>
                </a:cubicBezTo>
                <a:lnTo>
                  <a:pt x="43551" y="1342"/>
                </a:lnTo>
                <a:cubicBezTo>
                  <a:pt x="43471" y="1057"/>
                  <a:pt x="43237" y="914"/>
                  <a:pt x="43003" y="914"/>
                </a:cubicBezTo>
                <a:cubicBezTo>
                  <a:pt x="42769" y="914"/>
                  <a:pt x="42535" y="1057"/>
                  <a:pt x="42455" y="1342"/>
                </a:cubicBezTo>
                <a:lnTo>
                  <a:pt x="40720" y="7003"/>
                </a:lnTo>
                <a:cubicBezTo>
                  <a:pt x="37844" y="6797"/>
                  <a:pt x="34717" y="6660"/>
                  <a:pt x="31202" y="6637"/>
                </a:cubicBezTo>
                <a:cubicBezTo>
                  <a:pt x="29633" y="6628"/>
                  <a:pt x="28099" y="6622"/>
                  <a:pt x="26598" y="6622"/>
                </a:cubicBezTo>
                <a:cubicBezTo>
                  <a:pt x="24476" y="6622"/>
                  <a:pt x="22421" y="6634"/>
                  <a:pt x="20429" y="6660"/>
                </a:cubicBezTo>
                <a:lnTo>
                  <a:pt x="18534" y="429"/>
                </a:lnTo>
                <a:cubicBezTo>
                  <a:pt x="18454" y="144"/>
                  <a:pt x="18220" y="1"/>
                  <a:pt x="17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73825" y="872975"/>
            <a:ext cx="39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73825" y="1648025"/>
            <a:ext cx="39519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Chivo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065975" y="1928650"/>
            <a:ext cx="31248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4953225" y="1928657"/>
            <a:ext cx="31248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67750" y="1508250"/>
            <a:ext cx="3124800" cy="4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4955001" y="1508250"/>
            <a:ext cx="3124800" cy="4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-8925" y="2583375"/>
            <a:ext cx="3232757" cy="2560198"/>
          </a:xfrm>
          <a:custGeom>
            <a:avLst/>
            <a:gdLst/>
            <a:ahLst/>
            <a:cxnLst/>
            <a:rect l="l" t="t" r="r" b="b"/>
            <a:pathLst>
              <a:path w="158139" h="125239" extrusionOk="0">
                <a:moveTo>
                  <a:pt x="0" y="125239"/>
                </a:moveTo>
                <a:lnTo>
                  <a:pt x="158138" y="12523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8925" y="2583375"/>
            <a:ext cx="1526503" cy="1923517"/>
          </a:xfrm>
          <a:custGeom>
            <a:avLst/>
            <a:gdLst/>
            <a:ahLst/>
            <a:cxnLst/>
            <a:rect l="l" t="t" r="r" b="b"/>
            <a:pathLst>
              <a:path w="74673" h="94094" extrusionOk="0">
                <a:moveTo>
                  <a:pt x="0" y="1"/>
                </a:moveTo>
                <a:cubicBezTo>
                  <a:pt x="0" y="1"/>
                  <a:pt x="784" y="10565"/>
                  <a:pt x="8104" y="15785"/>
                </a:cubicBezTo>
                <a:cubicBezTo>
                  <a:pt x="15408" y="21004"/>
                  <a:pt x="1301" y="24672"/>
                  <a:pt x="8104" y="33027"/>
                </a:cubicBezTo>
                <a:cubicBezTo>
                  <a:pt x="14891" y="41381"/>
                  <a:pt x="32650" y="37494"/>
                  <a:pt x="36317" y="43623"/>
                </a:cubicBezTo>
                <a:cubicBezTo>
                  <a:pt x="39970" y="49751"/>
                  <a:pt x="27132" y="74046"/>
                  <a:pt x="33810" y="83843"/>
                </a:cubicBezTo>
                <a:cubicBezTo>
                  <a:pt x="40487" y="93639"/>
                  <a:pt x="46662" y="94094"/>
                  <a:pt x="46662" y="94094"/>
                </a:cubicBezTo>
                <a:lnTo>
                  <a:pt x="74672" y="59156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1632625" y="4098938"/>
            <a:ext cx="724950" cy="1019250"/>
            <a:chOff x="6522575" y="4082000"/>
            <a:chExt cx="724950" cy="1019250"/>
          </a:xfrm>
        </p:grpSpPr>
        <p:sp>
          <p:nvSpPr>
            <p:cNvPr id="30" name="Google Shape;30;p5"/>
            <p:cNvSpPr/>
            <p:nvPr/>
          </p:nvSpPr>
          <p:spPr>
            <a:xfrm>
              <a:off x="6714575" y="4259900"/>
              <a:ext cx="340550" cy="244950"/>
            </a:xfrm>
            <a:custGeom>
              <a:avLst/>
              <a:gdLst/>
              <a:ahLst/>
              <a:cxnLst/>
              <a:rect l="l" t="t" r="r" b="b"/>
              <a:pathLst>
                <a:path w="13622" h="9798" extrusionOk="0">
                  <a:moveTo>
                    <a:pt x="6819" y="1"/>
                  </a:moveTo>
                  <a:cubicBezTo>
                    <a:pt x="6819" y="1"/>
                    <a:pt x="4624" y="7666"/>
                    <a:pt x="0" y="7666"/>
                  </a:cubicBezTo>
                  <a:cubicBezTo>
                    <a:pt x="0" y="7666"/>
                    <a:pt x="2728" y="9797"/>
                    <a:pt x="6819" y="9797"/>
                  </a:cubicBezTo>
                  <a:cubicBezTo>
                    <a:pt x="10910" y="9797"/>
                    <a:pt x="13621" y="7666"/>
                    <a:pt x="13621" y="7666"/>
                  </a:cubicBezTo>
                  <a:cubicBezTo>
                    <a:pt x="8998" y="7666"/>
                    <a:pt x="6819" y="1"/>
                    <a:pt x="6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6522575" y="4082000"/>
              <a:ext cx="724950" cy="1019250"/>
              <a:chOff x="6522575" y="4082000"/>
              <a:chExt cx="724950" cy="1019250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6765900" y="4082000"/>
                <a:ext cx="238275" cy="272775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911" extrusionOk="0">
                    <a:moveTo>
                      <a:pt x="4766" y="1"/>
                    </a:moveTo>
                    <a:cubicBezTo>
                      <a:pt x="4766" y="1"/>
                      <a:pt x="3527" y="9829"/>
                      <a:pt x="1" y="9829"/>
                    </a:cubicBezTo>
                    <a:cubicBezTo>
                      <a:pt x="1" y="9829"/>
                      <a:pt x="1835" y="10910"/>
                      <a:pt x="4766" y="10910"/>
                    </a:cubicBezTo>
                    <a:cubicBezTo>
                      <a:pt x="7681" y="10910"/>
                      <a:pt x="9531" y="9829"/>
                      <a:pt x="9531" y="9829"/>
                    </a:cubicBezTo>
                    <a:cubicBezTo>
                      <a:pt x="5988" y="9829"/>
                      <a:pt x="4766" y="1"/>
                      <a:pt x="47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680875" y="4339450"/>
                <a:ext cx="408350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4" h="11741" extrusionOk="0">
                    <a:moveTo>
                      <a:pt x="8167" y="1"/>
                    </a:moveTo>
                    <a:cubicBezTo>
                      <a:pt x="8167" y="1"/>
                      <a:pt x="5549" y="9186"/>
                      <a:pt x="0" y="9186"/>
                    </a:cubicBezTo>
                    <a:cubicBezTo>
                      <a:pt x="0" y="9186"/>
                      <a:pt x="3261" y="11741"/>
                      <a:pt x="8167" y="11741"/>
                    </a:cubicBezTo>
                    <a:cubicBezTo>
                      <a:pt x="13073" y="11741"/>
                      <a:pt x="16333" y="9186"/>
                      <a:pt x="16333" y="9186"/>
                    </a:cubicBezTo>
                    <a:cubicBezTo>
                      <a:pt x="10784" y="9186"/>
                      <a:pt x="8167" y="1"/>
                      <a:pt x="8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05250" y="4450350"/>
                <a:ext cx="559600" cy="402075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16083" extrusionOk="0">
                    <a:moveTo>
                      <a:pt x="11192" y="1"/>
                    </a:moveTo>
                    <a:cubicBezTo>
                      <a:pt x="11192" y="1"/>
                      <a:pt x="7602" y="12587"/>
                      <a:pt x="0" y="12587"/>
                    </a:cubicBezTo>
                    <a:cubicBezTo>
                      <a:pt x="0" y="12587"/>
                      <a:pt x="4467" y="16083"/>
                      <a:pt x="11192" y="16083"/>
                    </a:cubicBezTo>
                    <a:cubicBezTo>
                      <a:pt x="17916" y="16083"/>
                      <a:pt x="22383" y="12587"/>
                      <a:pt x="22383" y="12587"/>
                    </a:cubicBezTo>
                    <a:cubicBezTo>
                      <a:pt x="14781" y="12587"/>
                      <a:pt x="11192" y="1"/>
                      <a:pt x="111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6522575" y="4580450"/>
                <a:ext cx="724950" cy="520800"/>
              </a:xfrm>
              <a:custGeom>
                <a:avLst/>
                <a:gdLst/>
                <a:ahLst/>
                <a:cxnLst/>
                <a:rect l="l" t="t" r="r" b="b"/>
                <a:pathLst>
                  <a:path w="28998" h="20832" extrusionOk="0">
                    <a:moveTo>
                      <a:pt x="14499" y="1"/>
                    </a:moveTo>
                    <a:cubicBezTo>
                      <a:pt x="14499" y="1"/>
                      <a:pt x="9843" y="16302"/>
                      <a:pt x="0" y="16302"/>
                    </a:cubicBezTo>
                    <a:cubicBezTo>
                      <a:pt x="0" y="16302"/>
                      <a:pt x="5784" y="20832"/>
                      <a:pt x="14499" y="20832"/>
                    </a:cubicBezTo>
                    <a:cubicBezTo>
                      <a:pt x="23198" y="20832"/>
                      <a:pt x="28998" y="16302"/>
                      <a:pt x="28998" y="16302"/>
                    </a:cubicBezTo>
                    <a:cubicBezTo>
                      <a:pt x="19138" y="16302"/>
                      <a:pt x="14499" y="1"/>
                      <a:pt x="14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36;p5"/>
          <p:cNvGrpSpPr/>
          <p:nvPr/>
        </p:nvGrpSpPr>
        <p:grpSpPr>
          <a:xfrm>
            <a:off x="3681375" y="4641375"/>
            <a:ext cx="389150" cy="536075"/>
            <a:chOff x="5354825" y="4565175"/>
            <a:chExt cx="389150" cy="536075"/>
          </a:xfrm>
        </p:grpSpPr>
        <p:sp>
          <p:nvSpPr>
            <p:cNvPr id="37" name="Google Shape;37;p5"/>
            <p:cNvSpPr/>
            <p:nvPr/>
          </p:nvSpPr>
          <p:spPr>
            <a:xfrm>
              <a:off x="5466500" y="4565175"/>
              <a:ext cx="165775" cy="189675"/>
            </a:xfrm>
            <a:custGeom>
              <a:avLst/>
              <a:gdLst/>
              <a:ahLst/>
              <a:cxnLst/>
              <a:rect l="l" t="t" r="r" b="b"/>
              <a:pathLst>
                <a:path w="6631" h="7587" extrusionOk="0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5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6819" extrusionOk="0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65" h="8167" extrusionOk="0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66" h="11192" extrusionOk="0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5"/>
          <p:cNvSpPr/>
          <p:nvPr/>
        </p:nvSpPr>
        <p:spPr>
          <a:xfrm>
            <a:off x="-8925" y="123275"/>
            <a:ext cx="3504800" cy="490625"/>
          </a:xfrm>
          <a:custGeom>
            <a:avLst/>
            <a:gdLst/>
            <a:ahLst/>
            <a:cxnLst/>
            <a:rect l="l" t="t" r="r" b="b"/>
            <a:pathLst>
              <a:path w="140192" h="19625" extrusionOk="0">
                <a:moveTo>
                  <a:pt x="45832" y="2399"/>
                </a:moveTo>
                <a:cubicBezTo>
                  <a:pt x="38057" y="7775"/>
                  <a:pt x="0" y="2399"/>
                  <a:pt x="0" y="2399"/>
                </a:cubicBezTo>
                <a:lnTo>
                  <a:pt x="0" y="2399"/>
                </a:lnTo>
                <a:lnTo>
                  <a:pt x="0" y="19625"/>
                </a:lnTo>
                <a:cubicBezTo>
                  <a:pt x="0" y="19625"/>
                  <a:pt x="58293" y="7242"/>
                  <a:pt x="63418" y="4781"/>
                </a:cubicBezTo>
                <a:lnTo>
                  <a:pt x="63418" y="4781"/>
                </a:lnTo>
                <a:cubicBezTo>
                  <a:pt x="68528" y="2336"/>
                  <a:pt x="140191" y="2399"/>
                  <a:pt x="140191" y="2399"/>
                </a:cubicBezTo>
                <a:lnTo>
                  <a:pt x="140191" y="2399"/>
                </a:lnTo>
                <a:cubicBezTo>
                  <a:pt x="140191" y="2399"/>
                  <a:pt x="101711" y="0"/>
                  <a:pt x="73763" y="0"/>
                </a:cubicBezTo>
                <a:lnTo>
                  <a:pt x="73763" y="0"/>
                </a:lnTo>
                <a:cubicBezTo>
                  <a:pt x="59782" y="0"/>
                  <a:pt x="48434" y="596"/>
                  <a:pt x="45832" y="2399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4155575" y="681200"/>
            <a:ext cx="3938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4155575" y="1594350"/>
            <a:ext cx="39381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-1713620" y="2390475"/>
            <a:ext cx="10890094" cy="1760625"/>
          </a:xfrm>
          <a:custGeom>
            <a:avLst/>
            <a:gdLst/>
            <a:ahLst/>
            <a:cxnLst/>
            <a:rect l="l" t="t" r="r" b="b"/>
            <a:pathLst>
              <a:path w="315838" h="70425" extrusionOk="0">
                <a:moveTo>
                  <a:pt x="315838" y="0"/>
                </a:moveTo>
                <a:cubicBezTo>
                  <a:pt x="315838" y="0"/>
                  <a:pt x="234128" y="29311"/>
                  <a:pt x="229081" y="29530"/>
                </a:cubicBezTo>
                <a:cubicBezTo>
                  <a:pt x="229047" y="29532"/>
                  <a:pt x="229007" y="29533"/>
                  <a:pt x="228962" y="29533"/>
                </a:cubicBezTo>
                <a:cubicBezTo>
                  <a:pt x="222386" y="29533"/>
                  <a:pt x="100622" y="13630"/>
                  <a:pt x="85661" y="12634"/>
                </a:cubicBezTo>
                <a:cubicBezTo>
                  <a:pt x="85090" y="12595"/>
                  <a:pt x="84440" y="12576"/>
                  <a:pt x="83718" y="12576"/>
                </a:cubicBezTo>
                <a:cubicBezTo>
                  <a:pt x="65374" y="12576"/>
                  <a:pt x="157" y="24546"/>
                  <a:pt x="157" y="24546"/>
                </a:cubicBezTo>
                <a:lnTo>
                  <a:pt x="0" y="70425"/>
                </a:lnTo>
                <a:lnTo>
                  <a:pt x="315838" y="70425"/>
                </a:lnTo>
                <a:lnTo>
                  <a:pt x="315838" y="0"/>
                </a:lnTo>
                <a:close/>
              </a:path>
            </a:pathLst>
          </a:custGeom>
          <a:solidFill>
            <a:srgbClr val="D9ECD3">
              <a:alpha val="70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84750" y="1740650"/>
            <a:ext cx="2666625" cy="2667025"/>
          </a:xfrm>
          <a:custGeom>
            <a:avLst/>
            <a:gdLst/>
            <a:ahLst/>
            <a:cxnLst/>
            <a:rect l="l" t="t" r="r" b="b"/>
            <a:pathLst>
              <a:path w="106665" h="106681" extrusionOk="0">
                <a:moveTo>
                  <a:pt x="53341" y="1"/>
                </a:moveTo>
                <a:cubicBezTo>
                  <a:pt x="23873" y="1"/>
                  <a:pt x="1" y="23889"/>
                  <a:pt x="1" y="53341"/>
                </a:cubicBezTo>
                <a:cubicBezTo>
                  <a:pt x="1" y="82793"/>
                  <a:pt x="23873" y="106680"/>
                  <a:pt x="53341" y="106680"/>
                </a:cubicBezTo>
                <a:cubicBezTo>
                  <a:pt x="82793" y="106680"/>
                  <a:pt x="106665" y="82793"/>
                  <a:pt x="106665" y="53341"/>
                </a:cubicBezTo>
                <a:cubicBezTo>
                  <a:pt x="106665" y="23889"/>
                  <a:pt x="82793" y="1"/>
                  <a:pt x="533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5972450" y="3196325"/>
            <a:ext cx="6828950" cy="1443150"/>
          </a:xfrm>
          <a:custGeom>
            <a:avLst/>
            <a:gdLst/>
            <a:ahLst/>
            <a:cxnLst/>
            <a:rect l="l" t="t" r="r" b="b"/>
            <a:pathLst>
              <a:path w="273158" h="57726" extrusionOk="0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-1743225" y="3196325"/>
            <a:ext cx="6829325" cy="1443150"/>
          </a:xfrm>
          <a:custGeom>
            <a:avLst/>
            <a:gdLst/>
            <a:ahLst/>
            <a:cxnLst/>
            <a:rect l="l" t="t" r="r" b="b"/>
            <a:pathLst>
              <a:path w="273173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0" y="57726"/>
                  <a:pt x="0" y="57726"/>
                </a:cubicBezTo>
                <a:lnTo>
                  <a:pt x="273172" y="57726"/>
                </a:lnTo>
                <a:cubicBezTo>
                  <a:pt x="273172" y="57726"/>
                  <a:pt x="133756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3559000" y="3196325"/>
            <a:ext cx="6828925" cy="1443150"/>
          </a:xfrm>
          <a:custGeom>
            <a:avLst/>
            <a:gdLst/>
            <a:ahLst/>
            <a:cxnLst/>
            <a:rect l="l" t="t" r="r" b="b"/>
            <a:pathLst>
              <a:path w="273157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5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888100" y="3587925"/>
            <a:ext cx="5829700" cy="1231825"/>
          </a:xfrm>
          <a:custGeom>
            <a:avLst/>
            <a:gdLst/>
            <a:ahLst/>
            <a:cxnLst/>
            <a:rect l="l" t="t" r="r" b="b"/>
            <a:pathLst>
              <a:path w="233188" h="49273" extrusionOk="0">
                <a:moveTo>
                  <a:pt x="101637" y="1"/>
                </a:moveTo>
                <a:cubicBezTo>
                  <a:pt x="101435" y="1"/>
                  <a:pt x="101261" y="13"/>
                  <a:pt x="101115" y="39"/>
                </a:cubicBezTo>
                <a:cubicBezTo>
                  <a:pt x="98012" y="572"/>
                  <a:pt x="0" y="49272"/>
                  <a:pt x="0" y="49272"/>
                </a:cubicBezTo>
                <a:lnTo>
                  <a:pt x="233187" y="49272"/>
                </a:lnTo>
                <a:cubicBezTo>
                  <a:pt x="233187" y="49272"/>
                  <a:pt x="114207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2571900" y="3389250"/>
            <a:ext cx="5829700" cy="1231825"/>
          </a:xfrm>
          <a:custGeom>
            <a:avLst/>
            <a:gdLst/>
            <a:ahLst/>
            <a:cxnLst/>
            <a:rect l="l" t="t" r="r" b="b"/>
            <a:pathLst>
              <a:path w="233188" h="49273" extrusionOk="0">
                <a:moveTo>
                  <a:pt x="101637" y="1"/>
                </a:moveTo>
                <a:cubicBezTo>
                  <a:pt x="101436" y="1"/>
                  <a:pt x="101262" y="14"/>
                  <a:pt x="101116" y="39"/>
                </a:cubicBezTo>
                <a:cubicBezTo>
                  <a:pt x="98013" y="572"/>
                  <a:pt x="1" y="49272"/>
                  <a:pt x="1" y="49272"/>
                </a:cubicBezTo>
                <a:lnTo>
                  <a:pt x="233188" y="49272"/>
                </a:lnTo>
                <a:cubicBezTo>
                  <a:pt x="233188" y="49272"/>
                  <a:pt x="114208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2883050" y="3390225"/>
            <a:ext cx="2344900" cy="1076450"/>
          </a:xfrm>
          <a:custGeom>
            <a:avLst/>
            <a:gdLst/>
            <a:ahLst/>
            <a:cxnLst/>
            <a:rect l="l" t="t" r="r" b="b"/>
            <a:pathLst>
              <a:path w="93796" h="43058" extrusionOk="0">
                <a:moveTo>
                  <a:pt x="88670" y="0"/>
                </a:moveTo>
                <a:cubicBezTo>
                  <a:pt x="86256" y="423"/>
                  <a:pt x="26490" y="29938"/>
                  <a:pt x="0" y="43058"/>
                </a:cubicBezTo>
                <a:lnTo>
                  <a:pt x="0" y="43058"/>
                </a:lnTo>
                <a:lnTo>
                  <a:pt x="23324" y="34233"/>
                </a:lnTo>
                <a:lnTo>
                  <a:pt x="71601" y="32477"/>
                </a:lnTo>
                <a:cubicBezTo>
                  <a:pt x="72447" y="32462"/>
                  <a:pt x="72541" y="31129"/>
                  <a:pt x="71726" y="30957"/>
                </a:cubicBezTo>
                <a:lnTo>
                  <a:pt x="53481" y="27023"/>
                </a:lnTo>
                <a:cubicBezTo>
                  <a:pt x="52870" y="26882"/>
                  <a:pt x="52713" y="26004"/>
                  <a:pt x="53230" y="25612"/>
                </a:cubicBezTo>
                <a:lnTo>
                  <a:pt x="57917" y="22211"/>
                </a:lnTo>
                <a:cubicBezTo>
                  <a:pt x="58011" y="22148"/>
                  <a:pt x="58136" y="22101"/>
                  <a:pt x="58246" y="22085"/>
                </a:cubicBezTo>
                <a:lnTo>
                  <a:pt x="92918" y="18433"/>
                </a:lnTo>
                <a:cubicBezTo>
                  <a:pt x="93796" y="18339"/>
                  <a:pt x="93764" y="16929"/>
                  <a:pt x="92886" y="16897"/>
                </a:cubicBezTo>
                <a:lnTo>
                  <a:pt x="63905" y="15471"/>
                </a:lnTo>
                <a:cubicBezTo>
                  <a:pt x="63184" y="15439"/>
                  <a:pt x="62980" y="14374"/>
                  <a:pt x="63622" y="14013"/>
                </a:cubicBezTo>
                <a:lnTo>
                  <a:pt x="88670" y="0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3757675" y="3894300"/>
            <a:ext cx="4251675" cy="82082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-108000" y="3658225"/>
            <a:ext cx="5473875" cy="1056900"/>
          </a:xfrm>
          <a:custGeom>
            <a:avLst/>
            <a:gdLst/>
            <a:ahLst/>
            <a:cxnLst/>
            <a:rect l="l" t="t" r="r" b="b"/>
            <a:pathLst>
              <a:path w="218955" h="42276" extrusionOk="0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183925" y="3659025"/>
            <a:ext cx="2202275" cy="923650"/>
          </a:xfrm>
          <a:custGeom>
            <a:avLst/>
            <a:gdLst/>
            <a:ahLst/>
            <a:cxnLst/>
            <a:rect l="l" t="t" r="r" b="b"/>
            <a:pathLst>
              <a:path w="88091" h="36946" extrusionOk="0">
                <a:moveTo>
                  <a:pt x="83263" y="1"/>
                </a:moveTo>
                <a:lnTo>
                  <a:pt x="83263" y="1"/>
                </a:lnTo>
                <a:cubicBezTo>
                  <a:pt x="81006" y="377"/>
                  <a:pt x="24891" y="25691"/>
                  <a:pt x="1" y="36945"/>
                </a:cubicBezTo>
                <a:lnTo>
                  <a:pt x="1" y="36945"/>
                </a:lnTo>
                <a:lnTo>
                  <a:pt x="21913" y="29390"/>
                </a:lnTo>
                <a:lnTo>
                  <a:pt x="67244" y="27885"/>
                </a:lnTo>
                <a:cubicBezTo>
                  <a:pt x="68027" y="27854"/>
                  <a:pt x="68121" y="26726"/>
                  <a:pt x="67353" y="26569"/>
                </a:cubicBezTo>
                <a:lnTo>
                  <a:pt x="50237" y="23199"/>
                </a:lnTo>
                <a:cubicBezTo>
                  <a:pt x="49657" y="23073"/>
                  <a:pt x="49500" y="22321"/>
                  <a:pt x="49986" y="21992"/>
                </a:cubicBezTo>
                <a:lnTo>
                  <a:pt x="54391" y="19061"/>
                </a:lnTo>
                <a:cubicBezTo>
                  <a:pt x="54485" y="19014"/>
                  <a:pt x="54594" y="18967"/>
                  <a:pt x="54704" y="18967"/>
                </a:cubicBezTo>
                <a:lnTo>
                  <a:pt x="87260" y="15832"/>
                </a:lnTo>
                <a:cubicBezTo>
                  <a:pt x="88090" y="15754"/>
                  <a:pt x="88059" y="14547"/>
                  <a:pt x="87228" y="14500"/>
                </a:cubicBezTo>
                <a:lnTo>
                  <a:pt x="60018" y="13293"/>
                </a:lnTo>
                <a:cubicBezTo>
                  <a:pt x="59344" y="13261"/>
                  <a:pt x="59140" y="12337"/>
                  <a:pt x="59751" y="12039"/>
                </a:cubicBezTo>
                <a:lnTo>
                  <a:pt x="83263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-242325" y="4534050"/>
            <a:ext cx="9418794" cy="1160325"/>
          </a:xfrm>
          <a:custGeom>
            <a:avLst/>
            <a:gdLst/>
            <a:ahLst/>
            <a:cxnLst/>
            <a:rect l="l" t="t" r="r" b="b"/>
            <a:pathLst>
              <a:path w="331356" h="46413" extrusionOk="0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582075" y="4534050"/>
            <a:ext cx="4442125" cy="1160325"/>
          </a:xfrm>
          <a:custGeom>
            <a:avLst/>
            <a:gdLst/>
            <a:ahLst/>
            <a:cxnLst/>
            <a:rect l="l" t="t" r="r" b="b"/>
            <a:pathLst>
              <a:path w="177685" h="46413" extrusionOk="0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-274550" y="4825825"/>
            <a:ext cx="9418794" cy="868550"/>
          </a:xfrm>
          <a:custGeom>
            <a:avLst/>
            <a:gdLst/>
            <a:ahLst/>
            <a:cxnLst/>
            <a:rect l="l" t="t" r="r" b="b"/>
            <a:pathLst>
              <a:path w="331356" h="34742" extrusionOk="0">
                <a:moveTo>
                  <a:pt x="121144" y="1"/>
                </a:moveTo>
                <a:cubicBezTo>
                  <a:pt x="121070" y="1"/>
                  <a:pt x="121003" y="3"/>
                  <a:pt x="120944" y="7"/>
                </a:cubicBezTo>
                <a:cubicBezTo>
                  <a:pt x="113984" y="509"/>
                  <a:pt x="581" y="5806"/>
                  <a:pt x="581" y="5806"/>
                </a:cubicBezTo>
                <a:lnTo>
                  <a:pt x="1" y="34741"/>
                </a:lnTo>
                <a:lnTo>
                  <a:pt x="331356" y="34741"/>
                </a:lnTo>
                <a:lnTo>
                  <a:pt x="331356" y="7076"/>
                </a:lnTo>
                <a:lnTo>
                  <a:pt x="292248" y="28503"/>
                </a:lnTo>
                <a:lnTo>
                  <a:pt x="233282" y="28503"/>
                </a:lnTo>
                <a:cubicBezTo>
                  <a:pt x="232365" y="28503"/>
                  <a:pt x="129671" y="1"/>
                  <a:pt x="1211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>
            <a:off x="-45125" y="4400963"/>
            <a:ext cx="9144000" cy="135700"/>
            <a:chOff x="96675" y="2823075"/>
            <a:chExt cx="9144000" cy="135700"/>
          </a:xfrm>
        </p:grpSpPr>
        <p:grpSp>
          <p:nvGrpSpPr>
            <p:cNvPr id="264" name="Google Shape;264;p9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265" name="Google Shape;265;p9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266" name="Google Shape;266;p9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7" name="Google Shape;267;p9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268" name="Google Shape;268;p9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9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9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9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9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9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9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9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76;p9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7" name="Google Shape;277;p9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278" name="Google Shape;278;p9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9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9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9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6" name="Google Shape;286;p9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287" name="Google Shape;287;p9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9"/>
          <p:cNvGrpSpPr/>
          <p:nvPr/>
        </p:nvGrpSpPr>
        <p:grpSpPr>
          <a:xfrm>
            <a:off x="1364600" y="3586175"/>
            <a:ext cx="1589000" cy="1889925"/>
            <a:chOff x="1364600" y="3586175"/>
            <a:chExt cx="1589000" cy="1889925"/>
          </a:xfrm>
        </p:grpSpPr>
        <p:sp>
          <p:nvSpPr>
            <p:cNvPr id="296" name="Google Shape;296;p9"/>
            <p:cNvSpPr/>
            <p:nvPr/>
          </p:nvSpPr>
          <p:spPr>
            <a:xfrm>
              <a:off x="1623625" y="3849875"/>
              <a:ext cx="222200" cy="1626225"/>
            </a:xfrm>
            <a:custGeom>
              <a:avLst/>
              <a:gdLst/>
              <a:ahLst/>
              <a:cxnLst/>
              <a:rect l="l" t="t" r="r" b="b"/>
              <a:pathLst>
                <a:path w="8888" h="65049" extrusionOk="0">
                  <a:moveTo>
                    <a:pt x="0" y="0"/>
                  </a:moveTo>
                  <a:cubicBezTo>
                    <a:pt x="7336" y="26647"/>
                    <a:pt x="8887" y="65049"/>
                    <a:pt x="8887" y="65049"/>
                  </a:cubicBezTo>
                  <a:lnTo>
                    <a:pt x="8887" y="26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845800" y="3953325"/>
              <a:ext cx="228475" cy="1522775"/>
            </a:xfrm>
            <a:custGeom>
              <a:avLst/>
              <a:gdLst/>
              <a:ahLst/>
              <a:cxnLst/>
              <a:rect l="l" t="t" r="r" b="b"/>
              <a:pathLst>
                <a:path w="9139" h="60911" extrusionOk="0">
                  <a:moveTo>
                    <a:pt x="9139" y="0"/>
                  </a:moveTo>
                  <a:lnTo>
                    <a:pt x="4233" y="15314"/>
                  </a:lnTo>
                  <a:lnTo>
                    <a:pt x="0" y="60911"/>
                  </a:lnTo>
                  <a:lnTo>
                    <a:pt x="4233" y="60911"/>
                  </a:lnTo>
                  <a:lnTo>
                    <a:pt x="9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2077000" y="4137100"/>
              <a:ext cx="148952" cy="1339000"/>
            </a:xfrm>
            <a:custGeom>
              <a:avLst/>
              <a:gdLst/>
              <a:ahLst/>
              <a:cxnLst/>
              <a:rect l="l" t="t" r="r" b="b"/>
              <a:pathLst>
                <a:path w="9562" h="53560" extrusionOk="0">
                  <a:moveTo>
                    <a:pt x="9562" y="1"/>
                  </a:moveTo>
                  <a:lnTo>
                    <a:pt x="0" y="22148"/>
                  </a:lnTo>
                  <a:cubicBezTo>
                    <a:pt x="0" y="22148"/>
                    <a:pt x="3292" y="50425"/>
                    <a:pt x="3292" y="53560"/>
                  </a:cubicBezTo>
                  <a:lnTo>
                    <a:pt x="6944" y="53560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634200" y="3632775"/>
              <a:ext cx="61150" cy="1843325"/>
            </a:xfrm>
            <a:custGeom>
              <a:avLst/>
              <a:gdLst/>
              <a:ahLst/>
              <a:cxnLst/>
              <a:rect l="l" t="t" r="r" b="b"/>
              <a:pathLst>
                <a:path w="2446" h="73733" extrusionOk="0">
                  <a:moveTo>
                    <a:pt x="0" y="1"/>
                  </a:moveTo>
                  <a:lnTo>
                    <a:pt x="0" y="73733"/>
                  </a:lnTo>
                  <a:lnTo>
                    <a:pt x="2446" y="73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558175" y="3598675"/>
              <a:ext cx="152450" cy="242600"/>
            </a:xfrm>
            <a:custGeom>
              <a:avLst/>
              <a:gdLst/>
              <a:ahLst/>
              <a:cxnLst/>
              <a:rect l="l" t="t" r="r" b="b"/>
              <a:pathLst>
                <a:path w="6098" h="9704" extrusionOk="0">
                  <a:moveTo>
                    <a:pt x="3041" y="1"/>
                  </a:moveTo>
                  <a:cubicBezTo>
                    <a:pt x="1364" y="1"/>
                    <a:pt x="1" y="3387"/>
                    <a:pt x="1" y="6067"/>
                  </a:cubicBezTo>
                  <a:cubicBezTo>
                    <a:pt x="1" y="8747"/>
                    <a:pt x="1364" y="9703"/>
                    <a:pt x="3041" y="9703"/>
                  </a:cubicBezTo>
                  <a:cubicBezTo>
                    <a:pt x="4734" y="9703"/>
                    <a:pt x="6098" y="8747"/>
                    <a:pt x="6098" y="6067"/>
                  </a:cubicBezTo>
                  <a:cubicBezTo>
                    <a:pt x="6098" y="3387"/>
                    <a:pt x="4734" y="1"/>
                    <a:pt x="3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1647525" y="3695075"/>
              <a:ext cx="134425" cy="659150"/>
            </a:xfrm>
            <a:custGeom>
              <a:avLst/>
              <a:gdLst/>
              <a:ahLst/>
              <a:cxnLst/>
              <a:rect l="l" t="t" r="r" b="b"/>
              <a:pathLst>
                <a:path w="5377" h="26366" extrusionOk="0">
                  <a:moveTo>
                    <a:pt x="5377" y="1"/>
                  </a:moveTo>
                  <a:cubicBezTo>
                    <a:pt x="5376" y="3"/>
                    <a:pt x="0" y="20393"/>
                    <a:pt x="0" y="21334"/>
                  </a:cubicBezTo>
                  <a:lnTo>
                    <a:pt x="0" y="26365"/>
                  </a:lnTo>
                  <a:lnTo>
                    <a:pt x="5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728250" y="3586175"/>
              <a:ext cx="123450" cy="156325"/>
            </a:xfrm>
            <a:custGeom>
              <a:avLst/>
              <a:gdLst/>
              <a:ahLst/>
              <a:cxnLst/>
              <a:rect l="l" t="t" r="r" b="b"/>
              <a:pathLst>
                <a:path w="4938" h="6253" extrusionOk="0">
                  <a:moveTo>
                    <a:pt x="3451" y="1"/>
                  </a:moveTo>
                  <a:cubicBezTo>
                    <a:pt x="2420" y="1"/>
                    <a:pt x="1066" y="1679"/>
                    <a:pt x="564" y="3213"/>
                  </a:cubicBezTo>
                  <a:cubicBezTo>
                    <a:pt x="0" y="4890"/>
                    <a:pt x="658" y="5783"/>
                    <a:pt x="1709" y="6128"/>
                  </a:cubicBezTo>
                  <a:cubicBezTo>
                    <a:pt x="1953" y="6208"/>
                    <a:pt x="2199" y="6253"/>
                    <a:pt x="2438" y="6253"/>
                  </a:cubicBezTo>
                  <a:cubicBezTo>
                    <a:pt x="3227" y="6253"/>
                    <a:pt x="3952" y="5769"/>
                    <a:pt x="4373" y="4482"/>
                  </a:cubicBezTo>
                  <a:cubicBezTo>
                    <a:pt x="4938" y="2805"/>
                    <a:pt x="4781" y="391"/>
                    <a:pt x="3731" y="46"/>
                  </a:cubicBezTo>
                  <a:cubicBezTo>
                    <a:pt x="3641" y="16"/>
                    <a:pt x="3547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512325" y="3986225"/>
              <a:ext cx="141500" cy="694400"/>
            </a:xfrm>
            <a:custGeom>
              <a:avLst/>
              <a:gdLst/>
              <a:ahLst/>
              <a:cxnLst/>
              <a:rect l="l" t="t" r="r" b="b"/>
              <a:pathLst>
                <a:path w="5660" h="27776" extrusionOk="0">
                  <a:moveTo>
                    <a:pt x="1" y="1"/>
                  </a:moveTo>
                  <a:lnTo>
                    <a:pt x="5659" y="27776"/>
                  </a:lnTo>
                  <a:lnTo>
                    <a:pt x="5659" y="22494"/>
                  </a:lnTo>
                  <a:cubicBezTo>
                    <a:pt x="5659" y="21490"/>
                    <a:pt x="1" y="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438650" y="3871425"/>
              <a:ext cx="130125" cy="164725"/>
            </a:xfrm>
            <a:custGeom>
              <a:avLst/>
              <a:gdLst/>
              <a:ahLst/>
              <a:cxnLst/>
              <a:rect l="l" t="t" r="r" b="b"/>
              <a:pathLst>
                <a:path w="5205" h="6589" extrusionOk="0">
                  <a:moveTo>
                    <a:pt x="1565" y="0"/>
                  </a:moveTo>
                  <a:cubicBezTo>
                    <a:pt x="1463" y="0"/>
                    <a:pt x="1365" y="15"/>
                    <a:pt x="1270" y="47"/>
                  </a:cubicBezTo>
                  <a:cubicBezTo>
                    <a:pt x="158" y="408"/>
                    <a:pt x="1" y="2947"/>
                    <a:pt x="596" y="4718"/>
                  </a:cubicBezTo>
                  <a:cubicBezTo>
                    <a:pt x="1042" y="6079"/>
                    <a:pt x="1802" y="6588"/>
                    <a:pt x="2634" y="6588"/>
                  </a:cubicBezTo>
                  <a:cubicBezTo>
                    <a:pt x="2886" y="6588"/>
                    <a:pt x="3144" y="6542"/>
                    <a:pt x="3402" y="6458"/>
                  </a:cubicBezTo>
                  <a:cubicBezTo>
                    <a:pt x="4515" y="6082"/>
                    <a:pt x="5205" y="5157"/>
                    <a:pt x="4609" y="3386"/>
                  </a:cubicBezTo>
                  <a:cubicBezTo>
                    <a:pt x="4078" y="1765"/>
                    <a:pt x="2655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653800" y="4387100"/>
              <a:ext cx="108950" cy="132075"/>
            </a:xfrm>
            <a:custGeom>
              <a:avLst/>
              <a:gdLst/>
              <a:ahLst/>
              <a:cxnLst/>
              <a:rect l="l" t="t" r="r" b="b"/>
              <a:pathLst>
                <a:path w="4358" h="5283" extrusionOk="0">
                  <a:moveTo>
                    <a:pt x="4358" y="1"/>
                  </a:moveTo>
                  <a:cubicBezTo>
                    <a:pt x="157" y="1161"/>
                    <a:pt x="0" y="5283"/>
                    <a:pt x="0" y="5283"/>
                  </a:cubicBezTo>
                  <a:cubicBezTo>
                    <a:pt x="2586" y="4060"/>
                    <a:pt x="4357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364600" y="4260925"/>
              <a:ext cx="313500" cy="345650"/>
            </a:xfrm>
            <a:custGeom>
              <a:avLst/>
              <a:gdLst/>
              <a:ahLst/>
              <a:cxnLst/>
              <a:rect l="l" t="t" r="r" b="b"/>
              <a:pathLst>
                <a:path w="12540" h="1382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430" y="11631"/>
                    <a:pt x="11568" y="13825"/>
                  </a:cubicBezTo>
                  <a:cubicBezTo>
                    <a:pt x="11568" y="13825"/>
                    <a:pt x="12540" y="106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368000" y="4170400"/>
              <a:ext cx="86625" cy="1305700"/>
            </a:xfrm>
            <a:custGeom>
              <a:avLst/>
              <a:gdLst/>
              <a:ahLst/>
              <a:cxnLst/>
              <a:rect l="l" t="t" r="r" b="b"/>
              <a:pathLst>
                <a:path w="3465" h="52228" extrusionOk="0">
                  <a:moveTo>
                    <a:pt x="3339" y="1"/>
                  </a:moveTo>
                  <a:lnTo>
                    <a:pt x="0" y="52228"/>
                  </a:lnTo>
                  <a:lnTo>
                    <a:pt x="690" y="52228"/>
                  </a:lnTo>
                  <a:lnTo>
                    <a:pt x="3464" y="16"/>
                  </a:lnTo>
                  <a:lnTo>
                    <a:pt x="3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2384450" y="4072200"/>
              <a:ext cx="105050" cy="131475"/>
            </a:xfrm>
            <a:custGeom>
              <a:avLst/>
              <a:gdLst/>
              <a:ahLst/>
              <a:cxnLst/>
              <a:rect l="l" t="t" r="r" b="b"/>
              <a:pathLst>
                <a:path w="4202" h="5259" extrusionOk="0">
                  <a:moveTo>
                    <a:pt x="1188" y="0"/>
                  </a:moveTo>
                  <a:cubicBezTo>
                    <a:pt x="1103" y="0"/>
                    <a:pt x="1020" y="13"/>
                    <a:pt x="941" y="42"/>
                  </a:cubicBezTo>
                  <a:cubicBezTo>
                    <a:pt x="63" y="371"/>
                    <a:pt x="1" y="2408"/>
                    <a:pt x="502" y="3803"/>
                  </a:cubicBezTo>
                  <a:cubicBezTo>
                    <a:pt x="890" y="4861"/>
                    <a:pt x="1490" y="5258"/>
                    <a:pt x="2136" y="5258"/>
                  </a:cubicBezTo>
                  <a:cubicBezTo>
                    <a:pt x="2351" y="5258"/>
                    <a:pt x="2571" y="5214"/>
                    <a:pt x="2791" y="5136"/>
                  </a:cubicBezTo>
                  <a:cubicBezTo>
                    <a:pt x="3669" y="4822"/>
                    <a:pt x="4202" y="4054"/>
                    <a:pt x="3700" y="2659"/>
                  </a:cubicBezTo>
                  <a:cubicBezTo>
                    <a:pt x="3229" y="1375"/>
                    <a:pt x="2057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419325" y="4072875"/>
              <a:ext cx="105450" cy="131025"/>
            </a:xfrm>
            <a:custGeom>
              <a:avLst/>
              <a:gdLst/>
              <a:ahLst/>
              <a:cxnLst/>
              <a:rect l="l" t="t" r="r" b="b"/>
              <a:pathLst>
                <a:path w="4218" h="5241" extrusionOk="0">
                  <a:moveTo>
                    <a:pt x="3047" y="0"/>
                  </a:moveTo>
                  <a:cubicBezTo>
                    <a:pt x="2177" y="0"/>
                    <a:pt x="1001" y="1353"/>
                    <a:pt x="518" y="2617"/>
                  </a:cubicBezTo>
                  <a:cubicBezTo>
                    <a:pt x="1" y="4012"/>
                    <a:pt x="518" y="4780"/>
                    <a:pt x="1396" y="5109"/>
                  </a:cubicBezTo>
                  <a:cubicBezTo>
                    <a:pt x="1621" y="5193"/>
                    <a:pt x="1848" y="5241"/>
                    <a:pt x="2069" y="5241"/>
                  </a:cubicBezTo>
                  <a:cubicBezTo>
                    <a:pt x="2709" y="5241"/>
                    <a:pt x="3304" y="4844"/>
                    <a:pt x="3700" y="3808"/>
                  </a:cubicBezTo>
                  <a:cubicBezTo>
                    <a:pt x="4217" y="2413"/>
                    <a:pt x="4186" y="375"/>
                    <a:pt x="3308" y="46"/>
                  </a:cubicBezTo>
                  <a:cubicBezTo>
                    <a:pt x="3225" y="15"/>
                    <a:pt x="3138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2411875" y="4072450"/>
              <a:ext cx="85075" cy="135600"/>
            </a:xfrm>
            <a:custGeom>
              <a:avLst/>
              <a:gdLst/>
              <a:ahLst/>
              <a:cxnLst/>
              <a:rect l="l" t="t" r="r" b="b"/>
              <a:pathLst>
                <a:path w="3403" h="5424" extrusionOk="0">
                  <a:moveTo>
                    <a:pt x="1725" y="0"/>
                  </a:moveTo>
                  <a:cubicBezTo>
                    <a:pt x="785" y="0"/>
                    <a:pt x="17" y="1881"/>
                    <a:pt x="1" y="3386"/>
                  </a:cubicBezTo>
                  <a:cubicBezTo>
                    <a:pt x="1" y="4875"/>
                    <a:pt x="753" y="5408"/>
                    <a:pt x="1694" y="5424"/>
                  </a:cubicBezTo>
                  <a:cubicBezTo>
                    <a:pt x="2634" y="5424"/>
                    <a:pt x="3387" y="4891"/>
                    <a:pt x="3402" y="3402"/>
                  </a:cubicBezTo>
                  <a:cubicBezTo>
                    <a:pt x="3402" y="1913"/>
                    <a:pt x="2666" y="16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442850" y="4106150"/>
              <a:ext cx="144225" cy="283725"/>
            </a:xfrm>
            <a:custGeom>
              <a:avLst/>
              <a:gdLst/>
              <a:ahLst/>
              <a:cxnLst/>
              <a:rect l="l" t="t" r="r" b="b"/>
              <a:pathLst>
                <a:path w="5769" h="11349" extrusionOk="0">
                  <a:moveTo>
                    <a:pt x="5768" y="0"/>
                  </a:moveTo>
                  <a:lnTo>
                    <a:pt x="5768" y="0"/>
                  </a:lnTo>
                  <a:cubicBezTo>
                    <a:pt x="612" y="3903"/>
                    <a:pt x="0" y="11348"/>
                    <a:pt x="0" y="11348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2318225" y="4097125"/>
              <a:ext cx="124650" cy="292750"/>
            </a:xfrm>
            <a:custGeom>
              <a:avLst/>
              <a:gdLst/>
              <a:ahLst/>
              <a:cxnLst/>
              <a:rect l="l" t="t" r="r" b="b"/>
              <a:pathLst>
                <a:path w="4986" h="11710" extrusionOk="0">
                  <a:moveTo>
                    <a:pt x="1" y="1"/>
                  </a:moveTo>
                  <a:lnTo>
                    <a:pt x="4985" y="11709"/>
                  </a:lnTo>
                  <a:cubicBezTo>
                    <a:pt x="4985" y="11709"/>
                    <a:pt x="4876" y="42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023700" y="3918050"/>
              <a:ext cx="103475" cy="1558050"/>
            </a:xfrm>
            <a:custGeom>
              <a:avLst/>
              <a:gdLst/>
              <a:ahLst/>
              <a:cxnLst/>
              <a:rect l="l" t="t" r="r" b="b"/>
              <a:pathLst>
                <a:path w="4139" h="62322" extrusionOk="0">
                  <a:moveTo>
                    <a:pt x="3982" y="1"/>
                  </a:moveTo>
                  <a:lnTo>
                    <a:pt x="1" y="62322"/>
                  </a:lnTo>
                  <a:lnTo>
                    <a:pt x="831" y="62322"/>
                  </a:lnTo>
                  <a:lnTo>
                    <a:pt x="4139" y="16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043300" y="3800725"/>
              <a:ext cx="125425" cy="156850"/>
            </a:xfrm>
            <a:custGeom>
              <a:avLst/>
              <a:gdLst/>
              <a:ahLst/>
              <a:cxnLst/>
              <a:rect l="l" t="t" r="r" b="b"/>
              <a:pathLst>
                <a:path w="5017" h="6274" extrusionOk="0">
                  <a:moveTo>
                    <a:pt x="1437" y="0"/>
                  </a:moveTo>
                  <a:cubicBezTo>
                    <a:pt x="1330" y="0"/>
                    <a:pt x="1227" y="17"/>
                    <a:pt x="1129" y="54"/>
                  </a:cubicBezTo>
                  <a:cubicBezTo>
                    <a:pt x="79" y="430"/>
                    <a:pt x="0" y="2860"/>
                    <a:pt x="612" y="4537"/>
                  </a:cubicBezTo>
                  <a:cubicBezTo>
                    <a:pt x="1057" y="5791"/>
                    <a:pt x="1774" y="6274"/>
                    <a:pt x="2546" y="6274"/>
                  </a:cubicBezTo>
                  <a:cubicBezTo>
                    <a:pt x="2807" y="6274"/>
                    <a:pt x="3074" y="6219"/>
                    <a:pt x="3339" y="6120"/>
                  </a:cubicBezTo>
                  <a:cubicBezTo>
                    <a:pt x="4389" y="5744"/>
                    <a:pt x="5016" y="4835"/>
                    <a:pt x="4420" y="3157"/>
                  </a:cubicBezTo>
                  <a:cubicBezTo>
                    <a:pt x="3866" y="1637"/>
                    <a:pt x="2474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084825" y="3801375"/>
              <a:ext cx="126200" cy="156500"/>
            </a:xfrm>
            <a:custGeom>
              <a:avLst/>
              <a:gdLst/>
              <a:ahLst/>
              <a:cxnLst/>
              <a:rect l="l" t="t" r="r" b="b"/>
              <a:pathLst>
                <a:path w="5048" h="6260" extrusionOk="0">
                  <a:moveTo>
                    <a:pt x="3629" y="1"/>
                  </a:moveTo>
                  <a:cubicBezTo>
                    <a:pt x="2590" y="1"/>
                    <a:pt x="1194" y="1616"/>
                    <a:pt x="628" y="3116"/>
                  </a:cubicBezTo>
                  <a:cubicBezTo>
                    <a:pt x="1" y="4793"/>
                    <a:pt x="628" y="5702"/>
                    <a:pt x="1678" y="6094"/>
                  </a:cubicBezTo>
                  <a:cubicBezTo>
                    <a:pt x="1952" y="6200"/>
                    <a:pt x="2227" y="6260"/>
                    <a:pt x="2494" y="6260"/>
                  </a:cubicBezTo>
                  <a:cubicBezTo>
                    <a:pt x="3254" y="6260"/>
                    <a:pt x="3957" y="5782"/>
                    <a:pt x="4421" y="4542"/>
                  </a:cubicBezTo>
                  <a:cubicBezTo>
                    <a:pt x="5048" y="2881"/>
                    <a:pt x="5001" y="451"/>
                    <a:pt x="3951" y="59"/>
                  </a:cubicBezTo>
                  <a:cubicBezTo>
                    <a:pt x="3849" y="20"/>
                    <a:pt x="3741" y="1"/>
                    <a:pt x="3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076200" y="3800875"/>
              <a:ext cx="101925" cy="161875"/>
            </a:xfrm>
            <a:custGeom>
              <a:avLst/>
              <a:gdLst/>
              <a:ahLst/>
              <a:cxnLst/>
              <a:rect l="l" t="t" r="r" b="b"/>
              <a:pathLst>
                <a:path w="4077" h="6475" extrusionOk="0">
                  <a:moveTo>
                    <a:pt x="2054" y="1"/>
                  </a:moveTo>
                  <a:cubicBezTo>
                    <a:pt x="941" y="1"/>
                    <a:pt x="17" y="2258"/>
                    <a:pt x="1" y="4029"/>
                  </a:cubicBezTo>
                  <a:cubicBezTo>
                    <a:pt x="1" y="5816"/>
                    <a:pt x="894" y="6459"/>
                    <a:pt x="2023" y="6474"/>
                  </a:cubicBezTo>
                  <a:cubicBezTo>
                    <a:pt x="3136" y="6474"/>
                    <a:pt x="4045" y="5847"/>
                    <a:pt x="4061" y="4061"/>
                  </a:cubicBezTo>
                  <a:cubicBezTo>
                    <a:pt x="4076" y="2274"/>
                    <a:pt x="3183" y="17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113450" y="3841250"/>
              <a:ext cx="171650" cy="338575"/>
            </a:xfrm>
            <a:custGeom>
              <a:avLst/>
              <a:gdLst/>
              <a:ahLst/>
              <a:cxnLst/>
              <a:rect l="l" t="t" r="r" b="b"/>
              <a:pathLst>
                <a:path w="6866" h="13543" extrusionOk="0">
                  <a:moveTo>
                    <a:pt x="6865" y="0"/>
                  </a:moveTo>
                  <a:cubicBezTo>
                    <a:pt x="721" y="4656"/>
                    <a:pt x="0" y="13543"/>
                    <a:pt x="0" y="13543"/>
                  </a:cubicBezTo>
                  <a:lnTo>
                    <a:pt x="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964525" y="3830675"/>
              <a:ext cx="148950" cy="349150"/>
            </a:xfrm>
            <a:custGeom>
              <a:avLst/>
              <a:gdLst/>
              <a:ahLst/>
              <a:cxnLst/>
              <a:rect l="l" t="t" r="r" b="b"/>
              <a:pathLst>
                <a:path w="5958" h="13966" extrusionOk="0">
                  <a:moveTo>
                    <a:pt x="1" y="0"/>
                  </a:moveTo>
                  <a:lnTo>
                    <a:pt x="5957" y="13966"/>
                  </a:lnTo>
                  <a:cubicBezTo>
                    <a:pt x="5957" y="13966"/>
                    <a:pt x="5816" y="50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2640475" y="5156725"/>
              <a:ext cx="40800" cy="319375"/>
            </a:xfrm>
            <a:custGeom>
              <a:avLst/>
              <a:gdLst/>
              <a:ahLst/>
              <a:cxnLst/>
              <a:rect l="l" t="t" r="r" b="b"/>
              <a:pathLst>
                <a:path w="1632" h="12775" extrusionOk="0">
                  <a:moveTo>
                    <a:pt x="1" y="0"/>
                  </a:moveTo>
                  <a:lnTo>
                    <a:pt x="1" y="12775"/>
                  </a:lnTo>
                  <a:lnTo>
                    <a:pt x="1631" y="12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546825" y="5002725"/>
              <a:ext cx="49800" cy="473375"/>
            </a:xfrm>
            <a:custGeom>
              <a:avLst/>
              <a:gdLst/>
              <a:ahLst/>
              <a:cxnLst/>
              <a:rect l="l" t="t" r="r" b="b"/>
              <a:pathLst>
                <a:path w="1992" h="18935" extrusionOk="0">
                  <a:moveTo>
                    <a:pt x="1991" y="0"/>
                  </a:moveTo>
                  <a:lnTo>
                    <a:pt x="1145" y="1991"/>
                  </a:lnTo>
                  <a:lnTo>
                    <a:pt x="1" y="7289"/>
                  </a:lnTo>
                  <a:lnTo>
                    <a:pt x="455" y="18935"/>
                  </a:lnTo>
                  <a:lnTo>
                    <a:pt x="1145" y="18935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2857975" y="4895350"/>
              <a:ext cx="53700" cy="580750"/>
            </a:xfrm>
            <a:custGeom>
              <a:avLst/>
              <a:gdLst/>
              <a:ahLst/>
              <a:cxnLst/>
              <a:rect l="l" t="t" r="r" b="b"/>
              <a:pathLst>
                <a:path w="2148" h="23230" extrusionOk="0">
                  <a:moveTo>
                    <a:pt x="0" y="0"/>
                  </a:moveTo>
                  <a:lnTo>
                    <a:pt x="1834" y="23230"/>
                  </a:lnTo>
                  <a:lnTo>
                    <a:pt x="2148" y="23230"/>
                  </a:lnTo>
                  <a:lnTo>
                    <a:pt x="1834" y="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911650" y="4871450"/>
              <a:ext cx="20800" cy="604650"/>
            </a:xfrm>
            <a:custGeom>
              <a:avLst/>
              <a:gdLst/>
              <a:ahLst/>
              <a:cxnLst/>
              <a:rect l="l" t="t" r="r" b="b"/>
              <a:pathLst>
                <a:path w="832" h="24186" extrusionOk="0">
                  <a:moveTo>
                    <a:pt x="831" y="0"/>
                  </a:moveTo>
                  <a:lnTo>
                    <a:pt x="455" y="329"/>
                  </a:lnTo>
                  <a:lnTo>
                    <a:pt x="1" y="24186"/>
                  </a:lnTo>
                  <a:lnTo>
                    <a:pt x="455" y="24186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923025" y="5334625"/>
              <a:ext cx="30575" cy="141475"/>
            </a:xfrm>
            <a:custGeom>
              <a:avLst/>
              <a:gdLst/>
              <a:ahLst/>
              <a:cxnLst/>
              <a:rect l="l" t="t" r="r" b="b"/>
              <a:pathLst>
                <a:path w="1223" h="5659" extrusionOk="0">
                  <a:moveTo>
                    <a:pt x="909" y="0"/>
                  </a:moveTo>
                  <a:lnTo>
                    <a:pt x="0" y="5659"/>
                  </a:lnTo>
                  <a:lnTo>
                    <a:pt x="1223" y="5659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5644250" y="3658233"/>
            <a:ext cx="2419653" cy="749430"/>
            <a:chOff x="3962175" y="2631750"/>
            <a:chExt cx="3075700" cy="952625"/>
          </a:xfrm>
        </p:grpSpPr>
        <p:sp>
          <p:nvSpPr>
            <p:cNvPr id="325" name="Google Shape;325;p9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9"/>
          <p:cNvSpPr/>
          <p:nvPr/>
        </p:nvSpPr>
        <p:spPr>
          <a:xfrm>
            <a:off x="1582075" y="175050"/>
            <a:ext cx="3403700" cy="364450"/>
          </a:xfrm>
          <a:custGeom>
            <a:avLst/>
            <a:gdLst/>
            <a:ahLst/>
            <a:cxnLst/>
            <a:rect l="l" t="t" r="r" b="b"/>
            <a:pathLst>
              <a:path w="136148" h="14578" extrusionOk="0">
                <a:moveTo>
                  <a:pt x="102228" y="0"/>
                </a:moveTo>
                <a:cubicBezTo>
                  <a:pt x="82573" y="0"/>
                  <a:pt x="77181" y="2414"/>
                  <a:pt x="85034" y="3088"/>
                </a:cubicBezTo>
                <a:cubicBezTo>
                  <a:pt x="92886" y="3762"/>
                  <a:pt x="106946" y="7900"/>
                  <a:pt x="64140" y="7900"/>
                </a:cubicBezTo>
                <a:cubicBezTo>
                  <a:pt x="46663" y="7900"/>
                  <a:pt x="0" y="14577"/>
                  <a:pt x="71460" y="14577"/>
                </a:cubicBezTo>
                <a:lnTo>
                  <a:pt x="116790" y="14577"/>
                </a:lnTo>
                <a:cubicBezTo>
                  <a:pt x="136147" y="14577"/>
                  <a:pt x="125849" y="8997"/>
                  <a:pt x="112542" y="8997"/>
                </a:cubicBezTo>
                <a:cubicBezTo>
                  <a:pt x="106225" y="8997"/>
                  <a:pt x="134110" y="0"/>
                  <a:pt x="102228" y="0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9"/>
          <p:cNvSpPr/>
          <p:nvPr/>
        </p:nvSpPr>
        <p:spPr>
          <a:xfrm rot="-2231248" flipH="1">
            <a:off x="947293" y="3420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"/>
          <p:cNvSpPr/>
          <p:nvPr/>
        </p:nvSpPr>
        <p:spPr>
          <a:xfrm rot="-2231248" flipH="1">
            <a:off x="7897843" y="3420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 txBox="1">
            <a:spLocks noGrp="1"/>
          </p:cNvSpPr>
          <p:nvPr>
            <p:ph type="body" idx="1"/>
          </p:nvPr>
        </p:nvSpPr>
        <p:spPr>
          <a:xfrm>
            <a:off x="713250" y="3988775"/>
            <a:ext cx="7717500" cy="61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Bakbak One"/>
                <a:ea typeface="Bakbak One"/>
                <a:cs typeface="Bakbak One"/>
                <a:sym typeface="Bakbak One"/>
              </a:defRPr>
            </a:lvl1pPr>
          </a:lstStyle>
          <a:p>
            <a:endParaRPr/>
          </a:p>
        </p:txBody>
      </p:sp>
      <p:sp>
        <p:nvSpPr>
          <p:cNvPr id="349" name="Google Shape;349;p10"/>
          <p:cNvSpPr/>
          <p:nvPr/>
        </p:nvSpPr>
        <p:spPr>
          <a:xfrm rot="-2231248" flipH="1">
            <a:off x="1704843" y="28791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0"/>
          <p:cNvSpPr/>
          <p:nvPr/>
        </p:nvSpPr>
        <p:spPr>
          <a:xfrm rot="-2231248" flipH="1">
            <a:off x="2589518" y="36408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/>
          <p:nvPr/>
        </p:nvSpPr>
        <p:spPr>
          <a:xfrm>
            <a:off x="3344850" y="3127175"/>
            <a:ext cx="5851875" cy="1481400"/>
          </a:xfrm>
          <a:custGeom>
            <a:avLst/>
            <a:gdLst/>
            <a:ahLst/>
            <a:cxnLst/>
            <a:rect l="l" t="t" r="r" b="b"/>
            <a:pathLst>
              <a:path w="234075" h="59256" extrusionOk="0">
                <a:moveTo>
                  <a:pt x="234074" y="1"/>
                </a:moveTo>
                <a:cubicBezTo>
                  <a:pt x="216681" y="7487"/>
                  <a:pt x="193788" y="29331"/>
                  <a:pt x="152656" y="34102"/>
                </a:cubicBezTo>
                <a:cubicBezTo>
                  <a:pt x="147974" y="34645"/>
                  <a:pt x="143851" y="34874"/>
                  <a:pt x="140117" y="34874"/>
                </a:cubicBezTo>
                <a:cubicBezTo>
                  <a:pt x="119600" y="34874"/>
                  <a:pt x="110842" y="27939"/>
                  <a:pt x="85669" y="27939"/>
                </a:cubicBezTo>
                <a:cubicBezTo>
                  <a:pt x="82105" y="27939"/>
                  <a:pt x="78211" y="28078"/>
                  <a:pt x="73909" y="28395"/>
                </a:cubicBezTo>
                <a:cubicBezTo>
                  <a:pt x="45697" y="30472"/>
                  <a:pt x="16732" y="50056"/>
                  <a:pt x="1" y="59255"/>
                </a:cubicBezTo>
                <a:lnTo>
                  <a:pt x="234074" y="59255"/>
                </a:lnTo>
                <a:lnTo>
                  <a:pt x="2340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title" hasCustomPrompt="1"/>
          </p:nvPr>
        </p:nvSpPr>
        <p:spPr>
          <a:xfrm>
            <a:off x="1926600" y="604925"/>
            <a:ext cx="5124300" cy="15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>
            <a:spLocks noGrp="1"/>
          </p:cNvSpPr>
          <p:nvPr>
            <p:ph type="body" idx="1"/>
          </p:nvPr>
        </p:nvSpPr>
        <p:spPr>
          <a:xfrm>
            <a:off x="1926600" y="2188025"/>
            <a:ext cx="51243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5" name="Google Shape;355;p11"/>
          <p:cNvSpPr/>
          <p:nvPr/>
        </p:nvSpPr>
        <p:spPr>
          <a:xfrm>
            <a:off x="-2912325" y="2230600"/>
            <a:ext cx="6829325" cy="2378023"/>
          </a:xfrm>
          <a:custGeom>
            <a:avLst/>
            <a:gdLst/>
            <a:ahLst/>
            <a:cxnLst/>
            <a:rect l="l" t="t" r="r" b="b"/>
            <a:pathLst>
              <a:path w="273173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0" y="57726"/>
                  <a:pt x="0" y="57726"/>
                </a:cubicBezTo>
                <a:lnTo>
                  <a:pt x="273172" y="57726"/>
                </a:lnTo>
                <a:cubicBezTo>
                  <a:pt x="273172" y="57726"/>
                  <a:pt x="133756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11"/>
          <p:cNvGrpSpPr/>
          <p:nvPr/>
        </p:nvGrpSpPr>
        <p:grpSpPr>
          <a:xfrm>
            <a:off x="-2399190" y="3716327"/>
            <a:ext cx="11543197" cy="859072"/>
            <a:chOff x="238675" y="2497700"/>
            <a:chExt cx="7138650" cy="531275"/>
          </a:xfrm>
        </p:grpSpPr>
        <p:sp>
          <p:nvSpPr>
            <p:cNvPr id="357" name="Google Shape;357;p11"/>
            <p:cNvSpPr/>
            <p:nvPr/>
          </p:nvSpPr>
          <p:spPr>
            <a:xfrm>
              <a:off x="238675" y="2497700"/>
              <a:ext cx="7138650" cy="41125"/>
            </a:xfrm>
            <a:custGeom>
              <a:avLst/>
              <a:gdLst/>
              <a:ahLst/>
              <a:cxnLst/>
              <a:rect l="l" t="t" r="r" b="b"/>
              <a:pathLst>
                <a:path w="285546" h="1645" extrusionOk="0">
                  <a:moveTo>
                    <a:pt x="1" y="1"/>
                  </a:moveTo>
                  <a:lnTo>
                    <a:pt x="1" y="1644"/>
                  </a:lnTo>
                  <a:lnTo>
                    <a:pt x="285545" y="1644"/>
                  </a:ln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38675" y="2565600"/>
              <a:ext cx="7138650" cy="463375"/>
            </a:xfrm>
            <a:custGeom>
              <a:avLst/>
              <a:gdLst/>
              <a:ahLst/>
              <a:cxnLst/>
              <a:rect l="l" t="t" r="r" b="b"/>
              <a:pathLst>
                <a:path w="285546" h="18535" extrusionOk="0">
                  <a:moveTo>
                    <a:pt x="1" y="1"/>
                  </a:moveTo>
                  <a:lnTo>
                    <a:pt x="1" y="18535"/>
                  </a:lnTo>
                  <a:lnTo>
                    <a:pt x="29057" y="18535"/>
                  </a:lnTo>
                  <a:cubicBezTo>
                    <a:pt x="29057" y="18444"/>
                    <a:pt x="29035" y="18352"/>
                    <a:pt x="29035" y="18238"/>
                  </a:cubicBezTo>
                  <a:lnTo>
                    <a:pt x="29035" y="6780"/>
                  </a:lnTo>
                  <a:cubicBezTo>
                    <a:pt x="29035" y="4178"/>
                    <a:pt x="31157" y="2055"/>
                    <a:pt x="33759" y="2055"/>
                  </a:cubicBezTo>
                  <a:cubicBezTo>
                    <a:pt x="36384" y="2055"/>
                    <a:pt x="38484" y="4178"/>
                    <a:pt x="38484" y="6780"/>
                  </a:cubicBezTo>
                  <a:lnTo>
                    <a:pt x="38484" y="18238"/>
                  </a:lnTo>
                  <a:cubicBezTo>
                    <a:pt x="38484" y="18352"/>
                    <a:pt x="38484" y="18444"/>
                    <a:pt x="38484" y="18535"/>
                  </a:cubicBezTo>
                  <a:lnTo>
                    <a:pt x="43666" y="18535"/>
                  </a:lnTo>
                  <a:cubicBezTo>
                    <a:pt x="43666" y="18444"/>
                    <a:pt x="43643" y="18352"/>
                    <a:pt x="43643" y="18238"/>
                  </a:cubicBezTo>
                  <a:lnTo>
                    <a:pt x="43643" y="6780"/>
                  </a:lnTo>
                  <a:cubicBezTo>
                    <a:pt x="43643" y="4178"/>
                    <a:pt x="45766" y="2055"/>
                    <a:pt x="48368" y="2055"/>
                  </a:cubicBezTo>
                  <a:cubicBezTo>
                    <a:pt x="50993" y="2055"/>
                    <a:pt x="53092" y="4178"/>
                    <a:pt x="53092" y="6780"/>
                  </a:cubicBezTo>
                  <a:lnTo>
                    <a:pt x="53092" y="18238"/>
                  </a:lnTo>
                  <a:cubicBezTo>
                    <a:pt x="53092" y="18352"/>
                    <a:pt x="53092" y="18444"/>
                    <a:pt x="53092" y="18535"/>
                  </a:cubicBezTo>
                  <a:lnTo>
                    <a:pt x="58274" y="18535"/>
                  </a:lnTo>
                  <a:cubicBezTo>
                    <a:pt x="58274" y="18444"/>
                    <a:pt x="58251" y="18352"/>
                    <a:pt x="58251" y="18238"/>
                  </a:cubicBezTo>
                  <a:lnTo>
                    <a:pt x="58251" y="6780"/>
                  </a:lnTo>
                  <a:cubicBezTo>
                    <a:pt x="58251" y="4178"/>
                    <a:pt x="60374" y="2055"/>
                    <a:pt x="62976" y="2055"/>
                  </a:cubicBezTo>
                  <a:cubicBezTo>
                    <a:pt x="65601" y="2055"/>
                    <a:pt x="67701" y="4178"/>
                    <a:pt x="67701" y="6780"/>
                  </a:cubicBezTo>
                  <a:lnTo>
                    <a:pt x="67701" y="18238"/>
                  </a:lnTo>
                  <a:cubicBezTo>
                    <a:pt x="67701" y="18352"/>
                    <a:pt x="67701" y="18444"/>
                    <a:pt x="67701" y="18535"/>
                  </a:cubicBezTo>
                  <a:lnTo>
                    <a:pt x="72882" y="18535"/>
                  </a:lnTo>
                  <a:cubicBezTo>
                    <a:pt x="72882" y="18444"/>
                    <a:pt x="72859" y="18352"/>
                    <a:pt x="72859" y="18238"/>
                  </a:cubicBezTo>
                  <a:lnTo>
                    <a:pt x="72859" y="6780"/>
                  </a:lnTo>
                  <a:cubicBezTo>
                    <a:pt x="72859" y="4178"/>
                    <a:pt x="74982" y="2055"/>
                    <a:pt x="77584" y="2055"/>
                  </a:cubicBezTo>
                  <a:cubicBezTo>
                    <a:pt x="80209" y="2055"/>
                    <a:pt x="82309" y="4178"/>
                    <a:pt x="82309" y="6780"/>
                  </a:cubicBezTo>
                  <a:lnTo>
                    <a:pt x="82309" y="18238"/>
                  </a:lnTo>
                  <a:cubicBezTo>
                    <a:pt x="82309" y="18352"/>
                    <a:pt x="82309" y="18444"/>
                    <a:pt x="82309" y="18535"/>
                  </a:cubicBezTo>
                  <a:lnTo>
                    <a:pt x="87490" y="18535"/>
                  </a:lnTo>
                  <a:cubicBezTo>
                    <a:pt x="87490" y="18444"/>
                    <a:pt x="87467" y="18352"/>
                    <a:pt x="87467" y="18238"/>
                  </a:cubicBezTo>
                  <a:lnTo>
                    <a:pt x="87467" y="6780"/>
                  </a:lnTo>
                  <a:cubicBezTo>
                    <a:pt x="87467" y="4178"/>
                    <a:pt x="89590" y="2055"/>
                    <a:pt x="92192" y="2055"/>
                  </a:cubicBezTo>
                  <a:cubicBezTo>
                    <a:pt x="94817" y="2055"/>
                    <a:pt x="96917" y="4178"/>
                    <a:pt x="96917" y="6780"/>
                  </a:cubicBezTo>
                  <a:lnTo>
                    <a:pt x="96917" y="18238"/>
                  </a:lnTo>
                  <a:cubicBezTo>
                    <a:pt x="96917" y="18352"/>
                    <a:pt x="96917" y="18444"/>
                    <a:pt x="96917" y="18535"/>
                  </a:cubicBezTo>
                  <a:lnTo>
                    <a:pt x="102098" y="18535"/>
                  </a:lnTo>
                  <a:cubicBezTo>
                    <a:pt x="102098" y="18444"/>
                    <a:pt x="102076" y="18352"/>
                    <a:pt x="102076" y="18238"/>
                  </a:cubicBezTo>
                  <a:lnTo>
                    <a:pt x="102076" y="6780"/>
                  </a:lnTo>
                  <a:cubicBezTo>
                    <a:pt x="102076" y="4178"/>
                    <a:pt x="104198" y="2055"/>
                    <a:pt x="106800" y="2055"/>
                  </a:cubicBezTo>
                  <a:cubicBezTo>
                    <a:pt x="109425" y="2055"/>
                    <a:pt x="111525" y="4178"/>
                    <a:pt x="111525" y="6780"/>
                  </a:cubicBezTo>
                  <a:lnTo>
                    <a:pt x="111525" y="18238"/>
                  </a:lnTo>
                  <a:cubicBezTo>
                    <a:pt x="111525" y="18352"/>
                    <a:pt x="111525" y="18444"/>
                    <a:pt x="111525" y="18535"/>
                  </a:cubicBezTo>
                  <a:lnTo>
                    <a:pt x="116707" y="18535"/>
                  </a:lnTo>
                  <a:cubicBezTo>
                    <a:pt x="116707" y="18444"/>
                    <a:pt x="116684" y="18352"/>
                    <a:pt x="116684" y="18238"/>
                  </a:cubicBezTo>
                  <a:lnTo>
                    <a:pt x="116684" y="6780"/>
                  </a:lnTo>
                  <a:cubicBezTo>
                    <a:pt x="116684" y="4178"/>
                    <a:pt x="118807" y="2055"/>
                    <a:pt x="121409" y="2055"/>
                  </a:cubicBezTo>
                  <a:cubicBezTo>
                    <a:pt x="124034" y="2055"/>
                    <a:pt x="126133" y="4178"/>
                    <a:pt x="126133" y="6780"/>
                  </a:cubicBezTo>
                  <a:lnTo>
                    <a:pt x="126133" y="18238"/>
                  </a:lnTo>
                  <a:cubicBezTo>
                    <a:pt x="126133" y="18352"/>
                    <a:pt x="126133" y="18444"/>
                    <a:pt x="126133" y="18535"/>
                  </a:cubicBezTo>
                  <a:lnTo>
                    <a:pt x="131315" y="18535"/>
                  </a:lnTo>
                  <a:cubicBezTo>
                    <a:pt x="131315" y="18444"/>
                    <a:pt x="131292" y="18352"/>
                    <a:pt x="131292" y="18238"/>
                  </a:cubicBezTo>
                  <a:lnTo>
                    <a:pt x="131292" y="6780"/>
                  </a:lnTo>
                  <a:cubicBezTo>
                    <a:pt x="131292" y="4178"/>
                    <a:pt x="133415" y="2055"/>
                    <a:pt x="136017" y="2055"/>
                  </a:cubicBezTo>
                  <a:cubicBezTo>
                    <a:pt x="138642" y="2055"/>
                    <a:pt x="140742" y="4178"/>
                    <a:pt x="140742" y="6780"/>
                  </a:cubicBezTo>
                  <a:lnTo>
                    <a:pt x="140742" y="18238"/>
                  </a:lnTo>
                  <a:cubicBezTo>
                    <a:pt x="140742" y="18352"/>
                    <a:pt x="140742" y="18444"/>
                    <a:pt x="140742" y="18535"/>
                  </a:cubicBezTo>
                  <a:lnTo>
                    <a:pt x="145923" y="18535"/>
                  </a:lnTo>
                  <a:cubicBezTo>
                    <a:pt x="145923" y="18444"/>
                    <a:pt x="145900" y="18352"/>
                    <a:pt x="145900" y="18238"/>
                  </a:cubicBezTo>
                  <a:lnTo>
                    <a:pt x="145900" y="6780"/>
                  </a:lnTo>
                  <a:cubicBezTo>
                    <a:pt x="145900" y="4178"/>
                    <a:pt x="148023" y="2055"/>
                    <a:pt x="150625" y="2055"/>
                  </a:cubicBezTo>
                  <a:cubicBezTo>
                    <a:pt x="153250" y="2055"/>
                    <a:pt x="155350" y="4178"/>
                    <a:pt x="155350" y="6780"/>
                  </a:cubicBezTo>
                  <a:lnTo>
                    <a:pt x="155350" y="18238"/>
                  </a:lnTo>
                  <a:cubicBezTo>
                    <a:pt x="155350" y="18352"/>
                    <a:pt x="155350" y="18444"/>
                    <a:pt x="155350" y="18535"/>
                  </a:cubicBezTo>
                  <a:lnTo>
                    <a:pt x="160531" y="18535"/>
                  </a:lnTo>
                  <a:cubicBezTo>
                    <a:pt x="160531" y="18444"/>
                    <a:pt x="160508" y="18352"/>
                    <a:pt x="160508" y="18238"/>
                  </a:cubicBezTo>
                  <a:lnTo>
                    <a:pt x="160508" y="6780"/>
                  </a:lnTo>
                  <a:cubicBezTo>
                    <a:pt x="160508" y="4178"/>
                    <a:pt x="162631" y="2055"/>
                    <a:pt x="165233" y="2055"/>
                  </a:cubicBezTo>
                  <a:cubicBezTo>
                    <a:pt x="167858" y="2055"/>
                    <a:pt x="169958" y="4178"/>
                    <a:pt x="169958" y="6780"/>
                  </a:cubicBezTo>
                  <a:lnTo>
                    <a:pt x="169958" y="18238"/>
                  </a:lnTo>
                  <a:cubicBezTo>
                    <a:pt x="169958" y="18352"/>
                    <a:pt x="169958" y="18444"/>
                    <a:pt x="169958" y="18535"/>
                  </a:cubicBezTo>
                  <a:lnTo>
                    <a:pt x="175139" y="18535"/>
                  </a:lnTo>
                  <a:cubicBezTo>
                    <a:pt x="175139" y="18444"/>
                    <a:pt x="175117" y="18352"/>
                    <a:pt x="175117" y="18238"/>
                  </a:cubicBezTo>
                  <a:lnTo>
                    <a:pt x="175117" y="6780"/>
                  </a:lnTo>
                  <a:cubicBezTo>
                    <a:pt x="175117" y="4178"/>
                    <a:pt x="177239" y="2055"/>
                    <a:pt x="179841" y="2055"/>
                  </a:cubicBezTo>
                  <a:cubicBezTo>
                    <a:pt x="182466" y="2055"/>
                    <a:pt x="184566" y="4178"/>
                    <a:pt x="184566" y="6780"/>
                  </a:cubicBezTo>
                  <a:lnTo>
                    <a:pt x="184566" y="18238"/>
                  </a:lnTo>
                  <a:cubicBezTo>
                    <a:pt x="184566" y="18352"/>
                    <a:pt x="184566" y="18444"/>
                    <a:pt x="184566" y="18535"/>
                  </a:cubicBezTo>
                  <a:lnTo>
                    <a:pt x="189748" y="18535"/>
                  </a:lnTo>
                  <a:cubicBezTo>
                    <a:pt x="189748" y="18444"/>
                    <a:pt x="189725" y="18352"/>
                    <a:pt x="189725" y="18238"/>
                  </a:cubicBezTo>
                  <a:lnTo>
                    <a:pt x="189725" y="6780"/>
                  </a:lnTo>
                  <a:cubicBezTo>
                    <a:pt x="189725" y="4178"/>
                    <a:pt x="191848" y="2055"/>
                    <a:pt x="194450" y="2055"/>
                  </a:cubicBezTo>
                  <a:cubicBezTo>
                    <a:pt x="197075" y="2055"/>
                    <a:pt x="199174" y="4178"/>
                    <a:pt x="199174" y="6780"/>
                  </a:cubicBezTo>
                  <a:lnTo>
                    <a:pt x="199174" y="18238"/>
                  </a:lnTo>
                  <a:cubicBezTo>
                    <a:pt x="199174" y="18352"/>
                    <a:pt x="199174" y="18444"/>
                    <a:pt x="199174" y="18535"/>
                  </a:cubicBezTo>
                  <a:lnTo>
                    <a:pt x="204356" y="18535"/>
                  </a:lnTo>
                  <a:cubicBezTo>
                    <a:pt x="204356" y="18444"/>
                    <a:pt x="204333" y="18352"/>
                    <a:pt x="204333" y="18238"/>
                  </a:cubicBezTo>
                  <a:lnTo>
                    <a:pt x="204333" y="6780"/>
                  </a:lnTo>
                  <a:cubicBezTo>
                    <a:pt x="204333" y="4178"/>
                    <a:pt x="206456" y="2055"/>
                    <a:pt x="209058" y="2055"/>
                  </a:cubicBezTo>
                  <a:cubicBezTo>
                    <a:pt x="211683" y="2055"/>
                    <a:pt x="213783" y="4178"/>
                    <a:pt x="213783" y="6780"/>
                  </a:cubicBezTo>
                  <a:lnTo>
                    <a:pt x="213783" y="18238"/>
                  </a:lnTo>
                  <a:cubicBezTo>
                    <a:pt x="213783" y="18352"/>
                    <a:pt x="213783" y="18444"/>
                    <a:pt x="213783" y="18535"/>
                  </a:cubicBezTo>
                  <a:lnTo>
                    <a:pt x="218964" y="18535"/>
                  </a:lnTo>
                  <a:cubicBezTo>
                    <a:pt x="218964" y="18444"/>
                    <a:pt x="218941" y="18352"/>
                    <a:pt x="218941" y="18238"/>
                  </a:cubicBezTo>
                  <a:lnTo>
                    <a:pt x="218941" y="6780"/>
                  </a:lnTo>
                  <a:cubicBezTo>
                    <a:pt x="218941" y="4178"/>
                    <a:pt x="221064" y="2055"/>
                    <a:pt x="223666" y="2055"/>
                  </a:cubicBezTo>
                  <a:cubicBezTo>
                    <a:pt x="226291" y="2055"/>
                    <a:pt x="228391" y="4178"/>
                    <a:pt x="228391" y="6780"/>
                  </a:cubicBezTo>
                  <a:lnTo>
                    <a:pt x="228391" y="18238"/>
                  </a:lnTo>
                  <a:cubicBezTo>
                    <a:pt x="228391" y="18352"/>
                    <a:pt x="228391" y="18444"/>
                    <a:pt x="228391" y="18535"/>
                  </a:cubicBezTo>
                  <a:lnTo>
                    <a:pt x="233572" y="18535"/>
                  </a:lnTo>
                  <a:cubicBezTo>
                    <a:pt x="233572" y="18444"/>
                    <a:pt x="233549" y="18352"/>
                    <a:pt x="233549" y="18238"/>
                  </a:cubicBezTo>
                  <a:lnTo>
                    <a:pt x="233549" y="6780"/>
                  </a:lnTo>
                  <a:cubicBezTo>
                    <a:pt x="233549" y="4178"/>
                    <a:pt x="235672" y="2055"/>
                    <a:pt x="238274" y="2055"/>
                  </a:cubicBezTo>
                  <a:cubicBezTo>
                    <a:pt x="240899" y="2055"/>
                    <a:pt x="242999" y="4178"/>
                    <a:pt x="242999" y="6780"/>
                  </a:cubicBezTo>
                  <a:lnTo>
                    <a:pt x="242999" y="18238"/>
                  </a:lnTo>
                  <a:cubicBezTo>
                    <a:pt x="242999" y="18352"/>
                    <a:pt x="242999" y="18444"/>
                    <a:pt x="242999" y="18535"/>
                  </a:cubicBezTo>
                  <a:lnTo>
                    <a:pt x="248180" y="18535"/>
                  </a:lnTo>
                  <a:cubicBezTo>
                    <a:pt x="248180" y="18444"/>
                    <a:pt x="248158" y="18352"/>
                    <a:pt x="248158" y="18238"/>
                  </a:cubicBezTo>
                  <a:lnTo>
                    <a:pt x="248158" y="6780"/>
                  </a:lnTo>
                  <a:cubicBezTo>
                    <a:pt x="248158" y="4178"/>
                    <a:pt x="250280" y="2055"/>
                    <a:pt x="252882" y="2055"/>
                  </a:cubicBezTo>
                  <a:cubicBezTo>
                    <a:pt x="255507" y="2055"/>
                    <a:pt x="257607" y="4178"/>
                    <a:pt x="257607" y="6780"/>
                  </a:cubicBezTo>
                  <a:lnTo>
                    <a:pt x="257607" y="18238"/>
                  </a:lnTo>
                  <a:cubicBezTo>
                    <a:pt x="257607" y="18352"/>
                    <a:pt x="257607" y="18444"/>
                    <a:pt x="257607" y="18535"/>
                  </a:cubicBezTo>
                  <a:lnTo>
                    <a:pt x="262789" y="18535"/>
                  </a:lnTo>
                  <a:cubicBezTo>
                    <a:pt x="262789" y="18444"/>
                    <a:pt x="262766" y="18352"/>
                    <a:pt x="262766" y="18238"/>
                  </a:cubicBezTo>
                  <a:lnTo>
                    <a:pt x="262766" y="6780"/>
                  </a:lnTo>
                  <a:cubicBezTo>
                    <a:pt x="262766" y="4178"/>
                    <a:pt x="264889" y="2055"/>
                    <a:pt x="267491" y="2055"/>
                  </a:cubicBezTo>
                  <a:cubicBezTo>
                    <a:pt x="270116" y="2055"/>
                    <a:pt x="272215" y="4178"/>
                    <a:pt x="272215" y="6780"/>
                  </a:cubicBezTo>
                  <a:lnTo>
                    <a:pt x="272215" y="18238"/>
                  </a:lnTo>
                  <a:cubicBezTo>
                    <a:pt x="272215" y="18352"/>
                    <a:pt x="272215" y="18444"/>
                    <a:pt x="272215" y="18535"/>
                  </a:cubicBezTo>
                  <a:lnTo>
                    <a:pt x="277397" y="18535"/>
                  </a:lnTo>
                  <a:cubicBezTo>
                    <a:pt x="277397" y="18444"/>
                    <a:pt x="277374" y="18352"/>
                    <a:pt x="277374" y="18238"/>
                  </a:cubicBezTo>
                  <a:lnTo>
                    <a:pt x="277374" y="6780"/>
                  </a:lnTo>
                  <a:cubicBezTo>
                    <a:pt x="277374" y="4178"/>
                    <a:pt x="279497" y="2055"/>
                    <a:pt x="282099" y="2055"/>
                  </a:cubicBezTo>
                  <a:cubicBezTo>
                    <a:pt x="283468" y="2055"/>
                    <a:pt x="284701" y="2649"/>
                    <a:pt x="285545" y="3562"/>
                  </a:cubicBez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11"/>
          <p:cNvSpPr/>
          <p:nvPr/>
        </p:nvSpPr>
        <p:spPr>
          <a:xfrm>
            <a:off x="-2399200" y="4575400"/>
            <a:ext cx="11543197" cy="749277"/>
          </a:xfrm>
          <a:custGeom>
            <a:avLst/>
            <a:gdLst/>
            <a:ahLst/>
            <a:cxnLst/>
            <a:rect l="l" t="t" r="r" b="b"/>
            <a:pathLst>
              <a:path w="285546" h="18535" extrusionOk="0">
                <a:moveTo>
                  <a:pt x="1" y="1"/>
                </a:moveTo>
                <a:lnTo>
                  <a:pt x="1" y="18535"/>
                </a:lnTo>
                <a:lnTo>
                  <a:pt x="285545" y="18535"/>
                </a:lnTo>
                <a:lnTo>
                  <a:pt x="285545" y="14974"/>
                </a:lnTo>
                <a:cubicBezTo>
                  <a:pt x="284701" y="15887"/>
                  <a:pt x="283468" y="16480"/>
                  <a:pt x="282099" y="16480"/>
                </a:cubicBezTo>
                <a:cubicBezTo>
                  <a:pt x="279497" y="16480"/>
                  <a:pt x="277374" y="14358"/>
                  <a:pt x="277374" y="11756"/>
                </a:cubicBezTo>
                <a:lnTo>
                  <a:pt x="277374" y="297"/>
                </a:lnTo>
                <a:cubicBezTo>
                  <a:pt x="277374" y="183"/>
                  <a:pt x="277397" y="92"/>
                  <a:pt x="277397" y="1"/>
                </a:cubicBezTo>
                <a:lnTo>
                  <a:pt x="272215" y="1"/>
                </a:lnTo>
                <a:cubicBezTo>
                  <a:pt x="272215" y="92"/>
                  <a:pt x="272215" y="183"/>
                  <a:pt x="272215" y="297"/>
                </a:cubicBezTo>
                <a:lnTo>
                  <a:pt x="272215" y="11756"/>
                </a:lnTo>
                <a:cubicBezTo>
                  <a:pt x="272215" y="14358"/>
                  <a:pt x="270116" y="16480"/>
                  <a:pt x="267491" y="16480"/>
                </a:cubicBezTo>
                <a:cubicBezTo>
                  <a:pt x="264889" y="16480"/>
                  <a:pt x="262766" y="14358"/>
                  <a:pt x="262766" y="11756"/>
                </a:cubicBezTo>
                <a:lnTo>
                  <a:pt x="262766" y="297"/>
                </a:lnTo>
                <a:cubicBezTo>
                  <a:pt x="262766" y="183"/>
                  <a:pt x="262789" y="92"/>
                  <a:pt x="262789" y="1"/>
                </a:cubicBezTo>
                <a:lnTo>
                  <a:pt x="257607" y="1"/>
                </a:lnTo>
                <a:cubicBezTo>
                  <a:pt x="257607" y="92"/>
                  <a:pt x="257607" y="183"/>
                  <a:pt x="257607" y="297"/>
                </a:cubicBezTo>
                <a:lnTo>
                  <a:pt x="257607" y="11756"/>
                </a:lnTo>
                <a:cubicBezTo>
                  <a:pt x="257607" y="14358"/>
                  <a:pt x="255507" y="16480"/>
                  <a:pt x="252882" y="16480"/>
                </a:cubicBezTo>
                <a:cubicBezTo>
                  <a:pt x="250280" y="16480"/>
                  <a:pt x="248158" y="14358"/>
                  <a:pt x="248158" y="11756"/>
                </a:cubicBezTo>
                <a:lnTo>
                  <a:pt x="248158" y="297"/>
                </a:lnTo>
                <a:cubicBezTo>
                  <a:pt x="248158" y="183"/>
                  <a:pt x="248180" y="92"/>
                  <a:pt x="248180" y="1"/>
                </a:cubicBezTo>
                <a:lnTo>
                  <a:pt x="242999" y="1"/>
                </a:lnTo>
                <a:cubicBezTo>
                  <a:pt x="242999" y="92"/>
                  <a:pt x="242999" y="183"/>
                  <a:pt x="242999" y="297"/>
                </a:cubicBezTo>
                <a:lnTo>
                  <a:pt x="242999" y="11756"/>
                </a:lnTo>
                <a:cubicBezTo>
                  <a:pt x="242999" y="14358"/>
                  <a:pt x="240899" y="16480"/>
                  <a:pt x="238274" y="16480"/>
                </a:cubicBezTo>
                <a:cubicBezTo>
                  <a:pt x="235672" y="16480"/>
                  <a:pt x="233549" y="14358"/>
                  <a:pt x="233549" y="11756"/>
                </a:cubicBezTo>
                <a:lnTo>
                  <a:pt x="233549" y="297"/>
                </a:lnTo>
                <a:cubicBezTo>
                  <a:pt x="233549" y="183"/>
                  <a:pt x="233572" y="92"/>
                  <a:pt x="233572" y="1"/>
                </a:cubicBezTo>
                <a:lnTo>
                  <a:pt x="228391" y="1"/>
                </a:lnTo>
                <a:cubicBezTo>
                  <a:pt x="228391" y="92"/>
                  <a:pt x="228391" y="183"/>
                  <a:pt x="228391" y="297"/>
                </a:cubicBezTo>
                <a:lnTo>
                  <a:pt x="228391" y="11756"/>
                </a:lnTo>
                <a:cubicBezTo>
                  <a:pt x="228391" y="14358"/>
                  <a:pt x="226291" y="16480"/>
                  <a:pt x="223666" y="16480"/>
                </a:cubicBezTo>
                <a:cubicBezTo>
                  <a:pt x="221064" y="16480"/>
                  <a:pt x="218941" y="14358"/>
                  <a:pt x="218941" y="11756"/>
                </a:cubicBezTo>
                <a:lnTo>
                  <a:pt x="218941" y="297"/>
                </a:lnTo>
                <a:cubicBezTo>
                  <a:pt x="218941" y="183"/>
                  <a:pt x="218964" y="92"/>
                  <a:pt x="218964" y="1"/>
                </a:cubicBezTo>
                <a:lnTo>
                  <a:pt x="213783" y="1"/>
                </a:lnTo>
                <a:cubicBezTo>
                  <a:pt x="213783" y="92"/>
                  <a:pt x="213783" y="183"/>
                  <a:pt x="213783" y="297"/>
                </a:cubicBezTo>
                <a:lnTo>
                  <a:pt x="213783" y="11756"/>
                </a:lnTo>
                <a:cubicBezTo>
                  <a:pt x="213783" y="14358"/>
                  <a:pt x="211683" y="16480"/>
                  <a:pt x="209058" y="16480"/>
                </a:cubicBezTo>
                <a:cubicBezTo>
                  <a:pt x="206456" y="16480"/>
                  <a:pt x="204333" y="14358"/>
                  <a:pt x="204333" y="11756"/>
                </a:cubicBezTo>
                <a:lnTo>
                  <a:pt x="204333" y="297"/>
                </a:lnTo>
                <a:cubicBezTo>
                  <a:pt x="204333" y="183"/>
                  <a:pt x="204356" y="92"/>
                  <a:pt x="204356" y="1"/>
                </a:cubicBezTo>
                <a:lnTo>
                  <a:pt x="199174" y="1"/>
                </a:lnTo>
                <a:cubicBezTo>
                  <a:pt x="199174" y="92"/>
                  <a:pt x="199174" y="183"/>
                  <a:pt x="199174" y="297"/>
                </a:cubicBezTo>
                <a:lnTo>
                  <a:pt x="199174" y="11756"/>
                </a:lnTo>
                <a:cubicBezTo>
                  <a:pt x="199174" y="14358"/>
                  <a:pt x="197075" y="16480"/>
                  <a:pt x="194450" y="16480"/>
                </a:cubicBezTo>
                <a:cubicBezTo>
                  <a:pt x="191848" y="16480"/>
                  <a:pt x="189725" y="14358"/>
                  <a:pt x="189725" y="11756"/>
                </a:cubicBezTo>
                <a:lnTo>
                  <a:pt x="189725" y="297"/>
                </a:lnTo>
                <a:cubicBezTo>
                  <a:pt x="189725" y="183"/>
                  <a:pt x="189748" y="92"/>
                  <a:pt x="189748" y="1"/>
                </a:cubicBezTo>
                <a:lnTo>
                  <a:pt x="184566" y="1"/>
                </a:lnTo>
                <a:cubicBezTo>
                  <a:pt x="184566" y="92"/>
                  <a:pt x="184566" y="183"/>
                  <a:pt x="184566" y="297"/>
                </a:cubicBezTo>
                <a:lnTo>
                  <a:pt x="184566" y="11756"/>
                </a:lnTo>
                <a:cubicBezTo>
                  <a:pt x="184566" y="14358"/>
                  <a:pt x="182466" y="16480"/>
                  <a:pt x="179841" y="16480"/>
                </a:cubicBezTo>
                <a:cubicBezTo>
                  <a:pt x="177239" y="16480"/>
                  <a:pt x="175117" y="14358"/>
                  <a:pt x="175117" y="11756"/>
                </a:cubicBezTo>
                <a:lnTo>
                  <a:pt x="175117" y="297"/>
                </a:lnTo>
                <a:cubicBezTo>
                  <a:pt x="175117" y="183"/>
                  <a:pt x="175139" y="92"/>
                  <a:pt x="175139" y="1"/>
                </a:cubicBezTo>
                <a:lnTo>
                  <a:pt x="169958" y="1"/>
                </a:lnTo>
                <a:cubicBezTo>
                  <a:pt x="169958" y="92"/>
                  <a:pt x="169958" y="183"/>
                  <a:pt x="169958" y="297"/>
                </a:cubicBezTo>
                <a:lnTo>
                  <a:pt x="169958" y="11756"/>
                </a:lnTo>
                <a:cubicBezTo>
                  <a:pt x="169958" y="14358"/>
                  <a:pt x="167858" y="16480"/>
                  <a:pt x="165233" y="16480"/>
                </a:cubicBezTo>
                <a:cubicBezTo>
                  <a:pt x="162631" y="16480"/>
                  <a:pt x="160508" y="14358"/>
                  <a:pt x="160508" y="11756"/>
                </a:cubicBezTo>
                <a:lnTo>
                  <a:pt x="160508" y="297"/>
                </a:lnTo>
                <a:cubicBezTo>
                  <a:pt x="160508" y="183"/>
                  <a:pt x="160531" y="92"/>
                  <a:pt x="160531" y="1"/>
                </a:cubicBezTo>
                <a:lnTo>
                  <a:pt x="155350" y="1"/>
                </a:lnTo>
                <a:cubicBezTo>
                  <a:pt x="155350" y="92"/>
                  <a:pt x="155350" y="183"/>
                  <a:pt x="155350" y="297"/>
                </a:cubicBezTo>
                <a:lnTo>
                  <a:pt x="155350" y="11756"/>
                </a:lnTo>
                <a:cubicBezTo>
                  <a:pt x="155350" y="14358"/>
                  <a:pt x="153250" y="16480"/>
                  <a:pt x="150625" y="16480"/>
                </a:cubicBezTo>
                <a:cubicBezTo>
                  <a:pt x="148023" y="16480"/>
                  <a:pt x="145900" y="14358"/>
                  <a:pt x="145900" y="11756"/>
                </a:cubicBezTo>
                <a:lnTo>
                  <a:pt x="145900" y="297"/>
                </a:lnTo>
                <a:cubicBezTo>
                  <a:pt x="145900" y="183"/>
                  <a:pt x="145923" y="92"/>
                  <a:pt x="145923" y="1"/>
                </a:cubicBezTo>
                <a:lnTo>
                  <a:pt x="140742" y="1"/>
                </a:lnTo>
                <a:cubicBezTo>
                  <a:pt x="140742" y="92"/>
                  <a:pt x="140742" y="183"/>
                  <a:pt x="140742" y="297"/>
                </a:cubicBezTo>
                <a:lnTo>
                  <a:pt x="140742" y="11756"/>
                </a:lnTo>
                <a:cubicBezTo>
                  <a:pt x="140742" y="14358"/>
                  <a:pt x="138642" y="16480"/>
                  <a:pt x="136017" y="16480"/>
                </a:cubicBezTo>
                <a:cubicBezTo>
                  <a:pt x="133415" y="16480"/>
                  <a:pt x="131292" y="14358"/>
                  <a:pt x="131292" y="11756"/>
                </a:cubicBezTo>
                <a:lnTo>
                  <a:pt x="131292" y="297"/>
                </a:lnTo>
                <a:cubicBezTo>
                  <a:pt x="131292" y="183"/>
                  <a:pt x="131315" y="92"/>
                  <a:pt x="131315" y="1"/>
                </a:cubicBezTo>
                <a:lnTo>
                  <a:pt x="126133" y="1"/>
                </a:lnTo>
                <a:cubicBezTo>
                  <a:pt x="126133" y="92"/>
                  <a:pt x="126133" y="183"/>
                  <a:pt x="126133" y="297"/>
                </a:cubicBezTo>
                <a:lnTo>
                  <a:pt x="126133" y="11756"/>
                </a:lnTo>
                <a:cubicBezTo>
                  <a:pt x="126133" y="14358"/>
                  <a:pt x="124034" y="16480"/>
                  <a:pt x="121409" y="16480"/>
                </a:cubicBezTo>
                <a:cubicBezTo>
                  <a:pt x="118807" y="16480"/>
                  <a:pt x="116684" y="14358"/>
                  <a:pt x="116684" y="11756"/>
                </a:cubicBezTo>
                <a:lnTo>
                  <a:pt x="116684" y="297"/>
                </a:lnTo>
                <a:cubicBezTo>
                  <a:pt x="116684" y="183"/>
                  <a:pt x="116707" y="92"/>
                  <a:pt x="116707" y="1"/>
                </a:cubicBezTo>
                <a:lnTo>
                  <a:pt x="111525" y="1"/>
                </a:lnTo>
                <a:cubicBezTo>
                  <a:pt x="111525" y="92"/>
                  <a:pt x="111525" y="183"/>
                  <a:pt x="111525" y="297"/>
                </a:cubicBezTo>
                <a:lnTo>
                  <a:pt x="111525" y="11756"/>
                </a:lnTo>
                <a:cubicBezTo>
                  <a:pt x="111525" y="14358"/>
                  <a:pt x="109425" y="16480"/>
                  <a:pt x="106800" y="16480"/>
                </a:cubicBezTo>
                <a:cubicBezTo>
                  <a:pt x="104198" y="16480"/>
                  <a:pt x="102076" y="14358"/>
                  <a:pt x="102076" y="11756"/>
                </a:cubicBezTo>
                <a:lnTo>
                  <a:pt x="102076" y="297"/>
                </a:lnTo>
                <a:cubicBezTo>
                  <a:pt x="102076" y="183"/>
                  <a:pt x="102098" y="92"/>
                  <a:pt x="102098" y="1"/>
                </a:cubicBezTo>
                <a:lnTo>
                  <a:pt x="96917" y="1"/>
                </a:lnTo>
                <a:cubicBezTo>
                  <a:pt x="96917" y="92"/>
                  <a:pt x="96917" y="183"/>
                  <a:pt x="96917" y="297"/>
                </a:cubicBezTo>
                <a:lnTo>
                  <a:pt x="96917" y="11756"/>
                </a:lnTo>
                <a:cubicBezTo>
                  <a:pt x="96917" y="14358"/>
                  <a:pt x="94817" y="16480"/>
                  <a:pt x="92192" y="16480"/>
                </a:cubicBezTo>
                <a:cubicBezTo>
                  <a:pt x="89590" y="16480"/>
                  <a:pt x="87467" y="14358"/>
                  <a:pt x="87467" y="11756"/>
                </a:cubicBezTo>
                <a:lnTo>
                  <a:pt x="87467" y="297"/>
                </a:lnTo>
                <a:cubicBezTo>
                  <a:pt x="87467" y="183"/>
                  <a:pt x="87490" y="92"/>
                  <a:pt x="87490" y="1"/>
                </a:cubicBezTo>
                <a:lnTo>
                  <a:pt x="82309" y="1"/>
                </a:lnTo>
                <a:cubicBezTo>
                  <a:pt x="82309" y="92"/>
                  <a:pt x="82309" y="183"/>
                  <a:pt x="82309" y="297"/>
                </a:cubicBezTo>
                <a:lnTo>
                  <a:pt x="82309" y="11756"/>
                </a:lnTo>
                <a:cubicBezTo>
                  <a:pt x="82309" y="14358"/>
                  <a:pt x="80209" y="16480"/>
                  <a:pt x="77584" y="16480"/>
                </a:cubicBezTo>
                <a:cubicBezTo>
                  <a:pt x="74982" y="16480"/>
                  <a:pt x="72859" y="14358"/>
                  <a:pt x="72859" y="11756"/>
                </a:cubicBezTo>
                <a:lnTo>
                  <a:pt x="72859" y="297"/>
                </a:lnTo>
                <a:cubicBezTo>
                  <a:pt x="72859" y="183"/>
                  <a:pt x="72882" y="92"/>
                  <a:pt x="72882" y="1"/>
                </a:cubicBezTo>
                <a:lnTo>
                  <a:pt x="67701" y="1"/>
                </a:lnTo>
                <a:cubicBezTo>
                  <a:pt x="67701" y="92"/>
                  <a:pt x="67701" y="183"/>
                  <a:pt x="67701" y="297"/>
                </a:cubicBezTo>
                <a:lnTo>
                  <a:pt x="67701" y="11756"/>
                </a:lnTo>
                <a:cubicBezTo>
                  <a:pt x="67701" y="14358"/>
                  <a:pt x="65601" y="16480"/>
                  <a:pt x="62976" y="16480"/>
                </a:cubicBezTo>
                <a:cubicBezTo>
                  <a:pt x="60374" y="16480"/>
                  <a:pt x="58251" y="14358"/>
                  <a:pt x="58251" y="11756"/>
                </a:cubicBezTo>
                <a:lnTo>
                  <a:pt x="58251" y="297"/>
                </a:lnTo>
                <a:cubicBezTo>
                  <a:pt x="58251" y="183"/>
                  <a:pt x="58274" y="92"/>
                  <a:pt x="58274" y="1"/>
                </a:cubicBezTo>
                <a:lnTo>
                  <a:pt x="53092" y="1"/>
                </a:lnTo>
                <a:cubicBezTo>
                  <a:pt x="53092" y="92"/>
                  <a:pt x="53092" y="183"/>
                  <a:pt x="53092" y="297"/>
                </a:cubicBezTo>
                <a:lnTo>
                  <a:pt x="53092" y="11756"/>
                </a:lnTo>
                <a:cubicBezTo>
                  <a:pt x="53092" y="14358"/>
                  <a:pt x="50993" y="16480"/>
                  <a:pt x="48368" y="16480"/>
                </a:cubicBezTo>
                <a:cubicBezTo>
                  <a:pt x="45766" y="16480"/>
                  <a:pt x="43643" y="14358"/>
                  <a:pt x="43643" y="11756"/>
                </a:cubicBezTo>
                <a:lnTo>
                  <a:pt x="43643" y="297"/>
                </a:lnTo>
                <a:cubicBezTo>
                  <a:pt x="43643" y="183"/>
                  <a:pt x="43666" y="92"/>
                  <a:pt x="43666" y="1"/>
                </a:cubicBezTo>
                <a:lnTo>
                  <a:pt x="38484" y="1"/>
                </a:lnTo>
                <a:cubicBezTo>
                  <a:pt x="38484" y="92"/>
                  <a:pt x="38484" y="183"/>
                  <a:pt x="38484" y="297"/>
                </a:cubicBezTo>
                <a:lnTo>
                  <a:pt x="38484" y="11756"/>
                </a:lnTo>
                <a:cubicBezTo>
                  <a:pt x="38484" y="14358"/>
                  <a:pt x="36384" y="16480"/>
                  <a:pt x="33759" y="16480"/>
                </a:cubicBezTo>
                <a:cubicBezTo>
                  <a:pt x="31157" y="16480"/>
                  <a:pt x="29035" y="14358"/>
                  <a:pt x="29035" y="11756"/>
                </a:cubicBezTo>
                <a:lnTo>
                  <a:pt x="29035" y="297"/>
                </a:lnTo>
                <a:cubicBezTo>
                  <a:pt x="29035" y="183"/>
                  <a:pt x="29057" y="92"/>
                  <a:pt x="29057" y="1"/>
                </a:cubicBezTo>
                <a:close/>
              </a:path>
            </a:pathLst>
          </a:custGeom>
          <a:solidFill>
            <a:srgbClr val="38761D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1"/>
          <p:cNvSpPr/>
          <p:nvPr/>
        </p:nvSpPr>
        <p:spPr>
          <a:xfrm>
            <a:off x="-2399200" y="3508588"/>
            <a:ext cx="12354226" cy="1111684"/>
          </a:xfrm>
          <a:custGeom>
            <a:avLst/>
            <a:gdLst/>
            <a:ahLst/>
            <a:cxnLst/>
            <a:rect l="l" t="t" r="r" b="b"/>
            <a:pathLst>
              <a:path w="285317" h="25674" extrusionOk="0">
                <a:moveTo>
                  <a:pt x="17986" y="1"/>
                </a:moveTo>
                <a:cubicBezTo>
                  <a:pt x="17752" y="1"/>
                  <a:pt x="17518" y="144"/>
                  <a:pt x="17439" y="429"/>
                </a:cubicBezTo>
                <a:lnTo>
                  <a:pt x="15498" y="6797"/>
                </a:lnTo>
                <a:cubicBezTo>
                  <a:pt x="13376" y="6866"/>
                  <a:pt x="11321" y="7003"/>
                  <a:pt x="9358" y="7208"/>
                </a:cubicBezTo>
                <a:lnTo>
                  <a:pt x="7578" y="1342"/>
                </a:lnTo>
                <a:cubicBezTo>
                  <a:pt x="7498" y="1057"/>
                  <a:pt x="7264" y="914"/>
                  <a:pt x="7030" y="914"/>
                </a:cubicBezTo>
                <a:cubicBezTo>
                  <a:pt x="6796" y="914"/>
                  <a:pt x="6562" y="1057"/>
                  <a:pt x="6482" y="1342"/>
                </a:cubicBezTo>
                <a:lnTo>
                  <a:pt x="4497" y="7893"/>
                </a:lnTo>
                <a:cubicBezTo>
                  <a:pt x="2922" y="8167"/>
                  <a:pt x="1438" y="8486"/>
                  <a:pt x="0" y="8897"/>
                </a:cubicBezTo>
                <a:lnTo>
                  <a:pt x="0" y="25674"/>
                </a:lnTo>
                <a:lnTo>
                  <a:pt x="285316" y="25674"/>
                </a:lnTo>
                <a:lnTo>
                  <a:pt x="285316" y="13531"/>
                </a:lnTo>
                <a:cubicBezTo>
                  <a:pt x="284038" y="13622"/>
                  <a:pt x="282691" y="13713"/>
                  <a:pt x="281208" y="13850"/>
                </a:cubicBezTo>
                <a:lnTo>
                  <a:pt x="279222" y="7277"/>
                </a:lnTo>
                <a:cubicBezTo>
                  <a:pt x="279165" y="7083"/>
                  <a:pt x="278999" y="6986"/>
                  <a:pt x="278834" y="6986"/>
                </a:cubicBezTo>
                <a:cubicBezTo>
                  <a:pt x="278668" y="6986"/>
                  <a:pt x="278503" y="7083"/>
                  <a:pt x="278446" y="7277"/>
                </a:cubicBezTo>
                <a:lnTo>
                  <a:pt x="276300" y="14330"/>
                </a:lnTo>
                <a:cubicBezTo>
                  <a:pt x="275045" y="14467"/>
                  <a:pt x="273721" y="14603"/>
                  <a:pt x="272306" y="14763"/>
                </a:cubicBezTo>
                <a:lnTo>
                  <a:pt x="270457" y="8646"/>
                </a:lnTo>
                <a:cubicBezTo>
                  <a:pt x="270400" y="8452"/>
                  <a:pt x="270235" y="8355"/>
                  <a:pt x="270069" y="8355"/>
                </a:cubicBezTo>
                <a:cubicBezTo>
                  <a:pt x="269904" y="8355"/>
                  <a:pt x="269738" y="8452"/>
                  <a:pt x="269681" y="8646"/>
                </a:cubicBezTo>
                <a:lnTo>
                  <a:pt x="267650" y="15334"/>
                </a:lnTo>
                <a:cubicBezTo>
                  <a:pt x="266485" y="15471"/>
                  <a:pt x="265276" y="15608"/>
                  <a:pt x="264020" y="15768"/>
                </a:cubicBezTo>
                <a:cubicBezTo>
                  <a:pt x="261030" y="16156"/>
                  <a:pt x="258314" y="16498"/>
                  <a:pt x="255803" y="16840"/>
                </a:cubicBezTo>
                <a:lnTo>
                  <a:pt x="254571" y="12755"/>
                </a:lnTo>
                <a:cubicBezTo>
                  <a:pt x="254514" y="12561"/>
                  <a:pt x="254348" y="12464"/>
                  <a:pt x="254183" y="12464"/>
                </a:cubicBezTo>
                <a:cubicBezTo>
                  <a:pt x="254017" y="12464"/>
                  <a:pt x="253852" y="12561"/>
                  <a:pt x="253795" y="12755"/>
                </a:cubicBezTo>
                <a:lnTo>
                  <a:pt x="252425" y="17297"/>
                </a:lnTo>
                <a:cubicBezTo>
                  <a:pt x="250416" y="17571"/>
                  <a:pt x="248590" y="17822"/>
                  <a:pt x="246901" y="18050"/>
                </a:cubicBezTo>
                <a:lnTo>
                  <a:pt x="245532" y="13576"/>
                </a:lnTo>
                <a:cubicBezTo>
                  <a:pt x="245475" y="13382"/>
                  <a:pt x="245309" y="13285"/>
                  <a:pt x="245144" y="13285"/>
                </a:cubicBezTo>
                <a:cubicBezTo>
                  <a:pt x="244978" y="13285"/>
                  <a:pt x="244813" y="13382"/>
                  <a:pt x="244756" y="13576"/>
                </a:cubicBezTo>
                <a:lnTo>
                  <a:pt x="243226" y="18598"/>
                </a:lnTo>
                <a:cubicBezTo>
                  <a:pt x="228390" y="20789"/>
                  <a:pt x="225719" y="21634"/>
                  <a:pt x="216452" y="21862"/>
                </a:cubicBezTo>
                <a:cubicBezTo>
                  <a:pt x="215292" y="21891"/>
                  <a:pt x="214213" y="21904"/>
                  <a:pt x="213204" y="21904"/>
                </a:cubicBezTo>
                <a:cubicBezTo>
                  <a:pt x="198249" y="21904"/>
                  <a:pt x="198516" y="18933"/>
                  <a:pt x="174226" y="18826"/>
                </a:cubicBezTo>
                <a:cubicBezTo>
                  <a:pt x="173569" y="18821"/>
                  <a:pt x="172926" y="18819"/>
                  <a:pt x="172296" y="18819"/>
                </a:cubicBezTo>
                <a:cubicBezTo>
                  <a:pt x="166993" y="18819"/>
                  <a:pt x="162591" y="18980"/>
                  <a:pt x="158225" y="19123"/>
                </a:cubicBezTo>
                <a:lnTo>
                  <a:pt x="156353" y="12937"/>
                </a:lnTo>
                <a:cubicBezTo>
                  <a:pt x="156296" y="12743"/>
                  <a:pt x="156125" y="12646"/>
                  <a:pt x="155954" y="12646"/>
                </a:cubicBezTo>
                <a:cubicBezTo>
                  <a:pt x="155783" y="12646"/>
                  <a:pt x="155612" y="12743"/>
                  <a:pt x="155554" y="12937"/>
                </a:cubicBezTo>
                <a:lnTo>
                  <a:pt x="153637" y="19260"/>
                </a:lnTo>
                <a:cubicBezTo>
                  <a:pt x="152359" y="19305"/>
                  <a:pt x="151058" y="19328"/>
                  <a:pt x="149711" y="19351"/>
                </a:cubicBezTo>
                <a:lnTo>
                  <a:pt x="147588" y="12389"/>
                </a:lnTo>
                <a:cubicBezTo>
                  <a:pt x="147531" y="12195"/>
                  <a:pt x="147360" y="12098"/>
                  <a:pt x="147189" y="12098"/>
                </a:cubicBezTo>
                <a:cubicBezTo>
                  <a:pt x="147018" y="12098"/>
                  <a:pt x="146847" y="12195"/>
                  <a:pt x="146790" y="12389"/>
                </a:cubicBezTo>
                <a:lnTo>
                  <a:pt x="144644" y="19420"/>
                </a:lnTo>
                <a:cubicBezTo>
                  <a:pt x="143206" y="19420"/>
                  <a:pt x="141700" y="19397"/>
                  <a:pt x="140125" y="19374"/>
                </a:cubicBezTo>
                <a:lnTo>
                  <a:pt x="138002" y="12389"/>
                </a:lnTo>
                <a:cubicBezTo>
                  <a:pt x="137945" y="12195"/>
                  <a:pt x="137774" y="12098"/>
                  <a:pt x="137602" y="12098"/>
                </a:cubicBezTo>
                <a:cubicBezTo>
                  <a:pt x="137431" y="12098"/>
                  <a:pt x="137260" y="12195"/>
                  <a:pt x="137203" y="12389"/>
                </a:cubicBezTo>
                <a:lnTo>
                  <a:pt x="135103" y="19260"/>
                </a:lnTo>
                <a:cubicBezTo>
                  <a:pt x="134464" y="19237"/>
                  <a:pt x="133825" y="19214"/>
                  <a:pt x="133140" y="19191"/>
                </a:cubicBezTo>
                <a:cubicBezTo>
                  <a:pt x="131382" y="19123"/>
                  <a:pt x="129671" y="19054"/>
                  <a:pt x="128027" y="18963"/>
                </a:cubicBezTo>
                <a:lnTo>
                  <a:pt x="125950" y="12115"/>
                </a:lnTo>
                <a:cubicBezTo>
                  <a:pt x="125893" y="11921"/>
                  <a:pt x="125722" y="11824"/>
                  <a:pt x="125551" y="11824"/>
                </a:cubicBezTo>
                <a:cubicBezTo>
                  <a:pt x="125379" y="11824"/>
                  <a:pt x="125208" y="11921"/>
                  <a:pt x="125151" y="12115"/>
                </a:cubicBezTo>
                <a:lnTo>
                  <a:pt x="123165" y="18666"/>
                </a:lnTo>
                <a:cubicBezTo>
                  <a:pt x="121362" y="18552"/>
                  <a:pt x="119650" y="18415"/>
                  <a:pt x="118007" y="18278"/>
                </a:cubicBezTo>
                <a:lnTo>
                  <a:pt x="115542" y="10198"/>
                </a:lnTo>
                <a:cubicBezTo>
                  <a:pt x="115485" y="10004"/>
                  <a:pt x="115313" y="9907"/>
                  <a:pt x="115142" y="9907"/>
                </a:cubicBezTo>
                <a:cubicBezTo>
                  <a:pt x="114971" y="9907"/>
                  <a:pt x="114800" y="10004"/>
                  <a:pt x="114743" y="10198"/>
                </a:cubicBezTo>
                <a:lnTo>
                  <a:pt x="112437" y="17776"/>
                </a:lnTo>
                <a:cubicBezTo>
                  <a:pt x="110360" y="17571"/>
                  <a:pt x="108375" y="17365"/>
                  <a:pt x="106457" y="17160"/>
                </a:cubicBezTo>
                <a:lnTo>
                  <a:pt x="104517" y="10814"/>
                </a:lnTo>
                <a:cubicBezTo>
                  <a:pt x="104460" y="10609"/>
                  <a:pt x="104289" y="10506"/>
                  <a:pt x="104118" y="10506"/>
                </a:cubicBezTo>
                <a:cubicBezTo>
                  <a:pt x="103946" y="10506"/>
                  <a:pt x="103775" y="10609"/>
                  <a:pt x="103718" y="10814"/>
                </a:cubicBezTo>
                <a:lnTo>
                  <a:pt x="101938" y="16658"/>
                </a:lnTo>
                <a:cubicBezTo>
                  <a:pt x="83449" y="14558"/>
                  <a:pt x="72288" y="12321"/>
                  <a:pt x="63272" y="10495"/>
                </a:cubicBezTo>
                <a:lnTo>
                  <a:pt x="61902" y="6044"/>
                </a:lnTo>
                <a:cubicBezTo>
                  <a:pt x="61822" y="5759"/>
                  <a:pt x="61588" y="5616"/>
                  <a:pt x="61354" y="5616"/>
                </a:cubicBezTo>
                <a:cubicBezTo>
                  <a:pt x="61120" y="5616"/>
                  <a:pt x="60887" y="5759"/>
                  <a:pt x="60807" y="6044"/>
                </a:cubicBezTo>
                <a:lnTo>
                  <a:pt x="59665" y="9764"/>
                </a:lnTo>
                <a:cubicBezTo>
                  <a:pt x="57999" y="9422"/>
                  <a:pt x="56379" y="9125"/>
                  <a:pt x="54781" y="8829"/>
                </a:cubicBezTo>
                <a:lnTo>
                  <a:pt x="53137" y="3442"/>
                </a:lnTo>
                <a:cubicBezTo>
                  <a:pt x="53057" y="3157"/>
                  <a:pt x="52823" y="3014"/>
                  <a:pt x="52590" y="3014"/>
                </a:cubicBezTo>
                <a:cubicBezTo>
                  <a:pt x="52356" y="3014"/>
                  <a:pt x="52122" y="3157"/>
                  <a:pt x="52042" y="3442"/>
                </a:cubicBezTo>
                <a:lnTo>
                  <a:pt x="50604" y="8121"/>
                </a:lnTo>
                <a:cubicBezTo>
                  <a:pt x="48915" y="7847"/>
                  <a:pt x="47203" y="7619"/>
                  <a:pt x="45400" y="7413"/>
                </a:cubicBezTo>
                <a:lnTo>
                  <a:pt x="43551" y="1342"/>
                </a:lnTo>
                <a:cubicBezTo>
                  <a:pt x="43471" y="1057"/>
                  <a:pt x="43237" y="914"/>
                  <a:pt x="43003" y="914"/>
                </a:cubicBezTo>
                <a:cubicBezTo>
                  <a:pt x="42769" y="914"/>
                  <a:pt x="42535" y="1057"/>
                  <a:pt x="42455" y="1342"/>
                </a:cubicBezTo>
                <a:lnTo>
                  <a:pt x="40720" y="7003"/>
                </a:lnTo>
                <a:cubicBezTo>
                  <a:pt x="37844" y="6797"/>
                  <a:pt x="34717" y="6660"/>
                  <a:pt x="31202" y="6637"/>
                </a:cubicBezTo>
                <a:cubicBezTo>
                  <a:pt x="29633" y="6628"/>
                  <a:pt x="28099" y="6622"/>
                  <a:pt x="26598" y="6622"/>
                </a:cubicBezTo>
                <a:cubicBezTo>
                  <a:pt x="24476" y="6622"/>
                  <a:pt x="22421" y="6634"/>
                  <a:pt x="20429" y="6660"/>
                </a:cubicBezTo>
                <a:lnTo>
                  <a:pt x="18534" y="429"/>
                </a:lnTo>
                <a:cubicBezTo>
                  <a:pt x="18454" y="144"/>
                  <a:pt x="18220" y="1"/>
                  <a:pt x="17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>
            <a:off x="1745525" y="3143850"/>
            <a:ext cx="2419653" cy="571601"/>
            <a:chOff x="3962175" y="2857795"/>
            <a:chExt cx="3075700" cy="726580"/>
          </a:xfrm>
        </p:grpSpPr>
        <p:sp>
          <p:nvSpPr>
            <p:cNvPr id="362" name="Google Shape;362;p11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046545" y="2857795"/>
              <a:ext cx="2817428" cy="356671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3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5"/>
          <p:cNvSpPr/>
          <p:nvPr/>
        </p:nvSpPr>
        <p:spPr>
          <a:xfrm>
            <a:off x="-229425" y="4228771"/>
            <a:ext cx="9418794" cy="968059"/>
          </a:xfrm>
          <a:custGeom>
            <a:avLst/>
            <a:gdLst/>
            <a:ahLst/>
            <a:cxnLst/>
            <a:rect l="l" t="t" r="r" b="b"/>
            <a:pathLst>
              <a:path w="331356" h="46413" extrusionOk="0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5"/>
          <p:cNvSpPr/>
          <p:nvPr/>
        </p:nvSpPr>
        <p:spPr>
          <a:xfrm>
            <a:off x="-193328" y="4228775"/>
            <a:ext cx="2404522" cy="895191"/>
          </a:xfrm>
          <a:custGeom>
            <a:avLst/>
            <a:gdLst/>
            <a:ahLst/>
            <a:cxnLst/>
            <a:rect l="l" t="t" r="r" b="b"/>
            <a:pathLst>
              <a:path w="177685" h="46413" extrusionOk="0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15"/>
          <p:cNvGrpSpPr/>
          <p:nvPr/>
        </p:nvGrpSpPr>
        <p:grpSpPr>
          <a:xfrm>
            <a:off x="-25" y="4091138"/>
            <a:ext cx="9144000" cy="135700"/>
            <a:chOff x="96675" y="2823075"/>
            <a:chExt cx="9144000" cy="135700"/>
          </a:xfrm>
        </p:grpSpPr>
        <p:grpSp>
          <p:nvGrpSpPr>
            <p:cNvPr id="463" name="Google Shape;463;p15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464" name="Google Shape;464;p15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465" name="Google Shape;465;p15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66" name="Google Shape;466;p15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467" name="Google Shape;467;p15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5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5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15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15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15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15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5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5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76" name="Google Shape;476;p15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477" name="Google Shape;477;p15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5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5" name="Google Shape;485;p15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486" name="Google Shape;486;p15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4" name="Google Shape;494;p15"/>
          <p:cNvSpPr/>
          <p:nvPr/>
        </p:nvSpPr>
        <p:spPr>
          <a:xfrm rot="-2231248" flipH="1">
            <a:off x="8211443" y="39981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6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6"/>
          <p:cNvSpPr/>
          <p:nvPr/>
        </p:nvSpPr>
        <p:spPr>
          <a:xfrm>
            <a:off x="5978300" y="3576775"/>
            <a:ext cx="6828950" cy="1443150"/>
          </a:xfrm>
          <a:custGeom>
            <a:avLst/>
            <a:gdLst/>
            <a:ahLst/>
            <a:cxnLst/>
            <a:rect l="l" t="t" r="r" b="b"/>
            <a:pathLst>
              <a:path w="273158" h="57726" extrusionOk="0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6"/>
          <p:cNvSpPr/>
          <p:nvPr/>
        </p:nvSpPr>
        <p:spPr>
          <a:xfrm>
            <a:off x="3757675" y="4199100"/>
            <a:ext cx="4251675" cy="82082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"/>
          <p:cNvSpPr/>
          <p:nvPr/>
        </p:nvSpPr>
        <p:spPr>
          <a:xfrm>
            <a:off x="-1555800" y="3963025"/>
            <a:ext cx="5473875" cy="1056900"/>
          </a:xfrm>
          <a:custGeom>
            <a:avLst/>
            <a:gdLst/>
            <a:ahLst/>
            <a:cxnLst/>
            <a:rect l="l" t="t" r="r" b="b"/>
            <a:pathLst>
              <a:path w="218955" h="42276" extrusionOk="0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6"/>
          <p:cNvGrpSpPr/>
          <p:nvPr/>
        </p:nvGrpSpPr>
        <p:grpSpPr>
          <a:xfrm>
            <a:off x="-2311315" y="4713377"/>
            <a:ext cx="11543197" cy="859072"/>
            <a:chOff x="238675" y="2497700"/>
            <a:chExt cx="7138650" cy="531275"/>
          </a:xfrm>
        </p:grpSpPr>
        <p:sp>
          <p:nvSpPr>
            <p:cNvPr id="501" name="Google Shape;501;p16"/>
            <p:cNvSpPr/>
            <p:nvPr/>
          </p:nvSpPr>
          <p:spPr>
            <a:xfrm>
              <a:off x="238675" y="2497700"/>
              <a:ext cx="7138650" cy="41125"/>
            </a:xfrm>
            <a:custGeom>
              <a:avLst/>
              <a:gdLst/>
              <a:ahLst/>
              <a:cxnLst/>
              <a:rect l="l" t="t" r="r" b="b"/>
              <a:pathLst>
                <a:path w="285546" h="1645" extrusionOk="0">
                  <a:moveTo>
                    <a:pt x="1" y="1"/>
                  </a:moveTo>
                  <a:lnTo>
                    <a:pt x="1" y="1644"/>
                  </a:lnTo>
                  <a:lnTo>
                    <a:pt x="285545" y="1644"/>
                  </a:ln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38675" y="2565600"/>
              <a:ext cx="7138650" cy="463375"/>
            </a:xfrm>
            <a:custGeom>
              <a:avLst/>
              <a:gdLst/>
              <a:ahLst/>
              <a:cxnLst/>
              <a:rect l="l" t="t" r="r" b="b"/>
              <a:pathLst>
                <a:path w="285546" h="18535" extrusionOk="0">
                  <a:moveTo>
                    <a:pt x="1" y="1"/>
                  </a:moveTo>
                  <a:lnTo>
                    <a:pt x="1" y="18535"/>
                  </a:lnTo>
                  <a:lnTo>
                    <a:pt x="29057" y="18535"/>
                  </a:lnTo>
                  <a:cubicBezTo>
                    <a:pt x="29057" y="18444"/>
                    <a:pt x="29035" y="18352"/>
                    <a:pt x="29035" y="18238"/>
                  </a:cubicBezTo>
                  <a:lnTo>
                    <a:pt x="29035" y="6780"/>
                  </a:lnTo>
                  <a:cubicBezTo>
                    <a:pt x="29035" y="4178"/>
                    <a:pt x="31157" y="2055"/>
                    <a:pt x="33759" y="2055"/>
                  </a:cubicBezTo>
                  <a:cubicBezTo>
                    <a:pt x="36384" y="2055"/>
                    <a:pt x="38484" y="4178"/>
                    <a:pt x="38484" y="6780"/>
                  </a:cubicBezTo>
                  <a:lnTo>
                    <a:pt x="38484" y="18238"/>
                  </a:lnTo>
                  <a:cubicBezTo>
                    <a:pt x="38484" y="18352"/>
                    <a:pt x="38484" y="18444"/>
                    <a:pt x="38484" y="18535"/>
                  </a:cubicBezTo>
                  <a:lnTo>
                    <a:pt x="43666" y="18535"/>
                  </a:lnTo>
                  <a:cubicBezTo>
                    <a:pt x="43666" y="18444"/>
                    <a:pt x="43643" y="18352"/>
                    <a:pt x="43643" y="18238"/>
                  </a:cubicBezTo>
                  <a:lnTo>
                    <a:pt x="43643" y="6780"/>
                  </a:lnTo>
                  <a:cubicBezTo>
                    <a:pt x="43643" y="4178"/>
                    <a:pt x="45766" y="2055"/>
                    <a:pt x="48368" y="2055"/>
                  </a:cubicBezTo>
                  <a:cubicBezTo>
                    <a:pt x="50993" y="2055"/>
                    <a:pt x="53092" y="4178"/>
                    <a:pt x="53092" y="6780"/>
                  </a:cubicBezTo>
                  <a:lnTo>
                    <a:pt x="53092" y="18238"/>
                  </a:lnTo>
                  <a:cubicBezTo>
                    <a:pt x="53092" y="18352"/>
                    <a:pt x="53092" y="18444"/>
                    <a:pt x="53092" y="18535"/>
                  </a:cubicBezTo>
                  <a:lnTo>
                    <a:pt x="58274" y="18535"/>
                  </a:lnTo>
                  <a:cubicBezTo>
                    <a:pt x="58274" y="18444"/>
                    <a:pt x="58251" y="18352"/>
                    <a:pt x="58251" y="18238"/>
                  </a:cubicBezTo>
                  <a:lnTo>
                    <a:pt x="58251" y="6780"/>
                  </a:lnTo>
                  <a:cubicBezTo>
                    <a:pt x="58251" y="4178"/>
                    <a:pt x="60374" y="2055"/>
                    <a:pt x="62976" y="2055"/>
                  </a:cubicBezTo>
                  <a:cubicBezTo>
                    <a:pt x="65601" y="2055"/>
                    <a:pt x="67701" y="4178"/>
                    <a:pt x="67701" y="6780"/>
                  </a:cubicBezTo>
                  <a:lnTo>
                    <a:pt x="67701" y="18238"/>
                  </a:lnTo>
                  <a:cubicBezTo>
                    <a:pt x="67701" y="18352"/>
                    <a:pt x="67701" y="18444"/>
                    <a:pt x="67701" y="18535"/>
                  </a:cubicBezTo>
                  <a:lnTo>
                    <a:pt x="72882" y="18535"/>
                  </a:lnTo>
                  <a:cubicBezTo>
                    <a:pt x="72882" y="18444"/>
                    <a:pt x="72859" y="18352"/>
                    <a:pt x="72859" y="18238"/>
                  </a:cubicBezTo>
                  <a:lnTo>
                    <a:pt x="72859" y="6780"/>
                  </a:lnTo>
                  <a:cubicBezTo>
                    <a:pt x="72859" y="4178"/>
                    <a:pt x="74982" y="2055"/>
                    <a:pt x="77584" y="2055"/>
                  </a:cubicBezTo>
                  <a:cubicBezTo>
                    <a:pt x="80209" y="2055"/>
                    <a:pt x="82309" y="4178"/>
                    <a:pt x="82309" y="6780"/>
                  </a:cubicBezTo>
                  <a:lnTo>
                    <a:pt x="82309" y="18238"/>
                  </a:lnTo>
                  <a:cubicBezTo>
                    <a:pt x="82309" y="18352"/>
                    <a:pt x="82309" y="18444"/>
                    <a:pt x="82309" y="18535"/>
                  </a:cubicBezTo>
                  <a:lnTo>
                    <a:pt x="87490" y="18535"/>
                  </a:lnTo>
                  <a:cubicBezTo>
                    <a:pt x="87490" y="18444"/>
                    <a:pt x="87467" y="18352"/>
                    <a:pt x="87467" y="18238"/>
                  </a:cubicBezTo>
                  <a:lnTo>
                    <a:pt x="87467" y="6780"/>
                  </a:lnTo>
                  <a:cubicBezTo>
                    <a:pt x="87467" y="4178"/>
                    <a:pt x="89590" y="2055"/>
                    <a:pt x="92192" y="2055"/>
                  </a:cubicBezTo>
                  <a:cubicBezTo>
                    <a:pt x="94817" y="2055"/>
                    <a:pt x="96917" y="4178"/>
                    <a:pt x="96917" y="6780"/>
                  </a:cubicBezTo>
                  <a:lnTo>
                    <a:pt x="96917" y="18238"/>
                  </a:lnTo>
                  <a:cubicBezTo>
                    <a:pt x="96917" y="18352"/>
                    <a:pt x="96917" y="18444"/>
                    <a:pt x="96917" y="18535"/>
                  </a:cubicBezTo>
                  <a:lnTo>
                    <a:pt x="102098" y="18535"/>
                  </a:lnTo>
                  <a:cubicBezTo>
                    <a:pt x="102098" y="18444"/>
                    <a:pt x="102076" y="18352"/>
                    <a:pt x="102076" y="18238"/>
                  </a:cubicBezTo>
                  <a:lnTo>
                    <a:pt x="102076" y="6780"/>
                  </a:lnTo>
                  <a:cubicBezTo>
                    <a:pt x="102076" y="4178"/>
                    <a:pt x="104198" y="2055"/>
                    <a:pt x="106800" y="2055"/>
                  </a:cubicBezTo>
                  <a:cubicBezTo>
                    <a:pt x="109425" y="2055"/>
                    <a:pt x="111525" y="4178"/>
                    <a:pt x="111525" y="6780"/>
                  </a:cubicBezTo>
                  <a:lnTo>
                    <a:pt x="111525" y="18238"/>
                  </a:lnTo>
                  <a:cubicBezTo>
                    <a:pt x="111525" y="18352"/>
                    <a:pt x="111525" y="18444"/>
                    <a:pt x="111525" y="18535"/>
                  </a:cubicBezTo>
                  <a:lnTo>
                    <a:pt x="116707" y="18535"/>
                  </a:lnTo>
                  <a:cubicBezTo>
                    <a:pt x="116707" y="18444"/>
                    <a:pt x="116684" y="18352"/>
                    <a:pt x="116684" y="18238"/>
                  </a:cubicBezTo>
                  <a:lnTo>
                    <a:pt x="116684" y="6780"/>
                  </a:lnTo>
                  <a:cubicBezTo>
                    <a:pt x="116684" y="4178"/>
                    <a:pt x="118807" y="2055"/>
                    <a:pt x="121409" y="2055"/>
                  </a:cubicBezTo>
                  <a:cubicBezTo>
                    <a:pt x="124034" y="2055"/>
                    <a:pt x="126133" y="4178"/>
                    <a:pt x="126133" y="6780"/>
                  </a:cubicBezTo>
                  <a:lnTo>
                    <a:pt x="126133" y="18238"/>
                  </a:lnTo>
                  <a:cubicBezTo>
                    <a:pt x="126133" y="18352"/>
                    <a:pt x="126133" y="18444"/>
                    <a:pt x="126133" y="18535"/>
                  </a:cubicBezTo>
                  <a:lnTo>
                    <a:pt x="131315" y="18535"/>
                  </a:lnTo>
                  <a:cubicBezTo>
                    <a:pt x="131315" y="18444"/>
                    <a:pt x="131292" y="18352"/>
                    <a:pt x="131292" y="18238"/>
                  </a:cubicBezTo>
                  <a:lnTo>
                    <a:pt x="131292" y="6780"/>
                  </a:lnTo>
                  <a:cubicBezTo>
                    <a:pt x="131292" y="4178"/>
                    <a:pt x="133415" y="2055"/>
                    <a:pt x="136017" y="2055"/>
                  </a:cubicBezTo>
                  <a:cubicBezTo>
                    <a:pt x="138642" y="2055"/>
                    <a:pt x="140742" y="4178"/>
                    <a:pt x="140742" y="6780"/>
                  </a:cubicBezTo>
                  <a:lnTo>
                    <a:pt x="140742" y="18238"/>
                  </a:lnTo>
                  <a:cubicBezTo>
                    <a:pt x="140742" y="18352"/>
                    <a:pt x="140742" y="18444"/>
                    <a:pt x="140742" y="18535"/>
                  </a:cubicBezTo>
                  <a:lnTo>
                    <a:pt x="145923" y="18535"/>
                  </a:lnTo>
                  <a:cubicBezTo>
                    <a:pt x="145923" y="18444"/>
                    <a:pt x="145900" y="18352"/>
                    <a:pt x="145900" y="18238"/>
                  </a:cubicBezTo>
                  <a:lnTo>
                    <a:pt x="145900" y="6780"/>
                  </a:lnTo>
                  <a:cubicBezTo>
                    <a:pt x="145900" y="4178"/>
                    <a:pt x="148023" y="2055"/>
                    <a:pt x="150625" y="2055"/>
                  </a:cubicBezTo>
                  <a:cubicBezTo>
                    <a:pt x="153250" y="2055"/>
                    <a:pt x="155350" y="4178"/>
                    <a:pt x="155350" y="6780"/>
                  </a:cubicBezTo>
                  <a:lnTo>
                    <a:pt x="155350" y="18238"/>
                  </a:lnTo>
                  <a:cubicBezTo>
                    <a:pt x="155350" y="18352"/>
                    <a:pt x="155350" y="18444"/>
                    <a:pt x="155350" y="18535"/>
                  </a:cubicBezTo>
                  <a:lnTo>
                    <a:pt x="160531" y="18535"/>
                  </a:lnTo>
                  <a:cubicBezTo>
                    <a:pt x="160531" y="18444"/>
                    <a:pt x="160508" y="18352"/>
                    <a:pt x="160508" y="18238"/>
                  </a:cubicBezTo>
                  <a:lnTo>
                    <a:pt x="160508" y="6780"/>
                  </a:lnTo>
                  <a:cubicBezTo>
                    <a:pt x="160508" y="4178"/>
                    <a:pt x="162631" y="2055"/>
                    <a:pt x="165233" y="2055"/>
                  </a:cubicBezTo>
                  <a:cubicBezTo>
                    <a:pt x="167858" y="2055"/>
                    <a:pt x="169958" y="4178"/>
                    <a:pt x="169958" y="6780"/>
                  </a:cubicBezTo>
                  <a:lnTo>
                    <a:pt x="169958" y="18238"/>
                  </a:lnTo>
                  <a:cubicBezTo>
                    <a:pt x="169958" y="18352"/>
                    <a:pt x="169958" y="18444"/>
                    <a:pt x="169958" y="18535"/>
                  </a:cubicBezTo>
                  <a:lnTo>
                    <a:pt x="175139" y="18535"/>
                  </a:lnTo>
                  <a:cubicBezTo>
                    <a:pt x="175139" y="18444"/>
                    <a:pt x="175117" y="18352"/>
                    <a:pt x="175117" y="18238"/>
                  </a:cubicBezTo>
                  <a:lnTo>
                    <a:pt x="175117" y="6780"/>
                  </a:lnTo>
                  <a:cubicBezTo>
                    <a:pt x="175117" y="4178"/>
                    <a:pt x="177239" y="2055"/>
                    <a:pt x="179841" y="2055"/>
                  </a:cubicBezTo>
                  <a:cubicBezTo>
                    <a:pt x="182466" y="2055"/>
                    <a:pt x="184566" y="4178"/>
                    <a:pt x="184566" y="6780"/>
                  </a:cubicBezTo>
                  <a:lnTo>
                    <a:pt x="184566" y="18238"/>
                  </a:lnTo>
                  <a:cubicBezTo>
                    <a:pt x="184566" y="18352"/>
                    <a:pt x="184566" y="18444"/>
                    <a:pt x="184566" y="18535"/>
                  </a:cubicBezTo>
                  <a:lnTo>
                    <a:pt x="189748" y="18535"/>
                  </a:lnTo>
                  <a:cubicBezTo>
                    <a:pt x="189748" y="18444"/>
                    <a:pt x="189725" y="18352"/>
                    <a:pt x="189725" y="18238"/>
                  </a:cubicBezTo>
                  <a:lnTo>
                    <a:pt x="189725" y="6780"/>
                  </a:lnTo>
                  <a:cubicBezTo>
                    <a:pt x="189725" y="4178"/>
                    <a:pt x="191848" y="2055"/>
                    <a:pt x="194450" y="2055"/>
                  </a:cubicBezTo>
                  <a:cubicBezTo>
                    <a:pt x="197075" y="2055"/>
                    <a:pt x="199174" y="4178"/>
                    <a:pt x="199174" y="6780"/>
                  </a:cubicBezTo>
                  <a:lnTo>
                    <a:pt x="199174" y="18238"/>
                  </a:lnTo>
                  <a:cubicBezTo>
                    <a:pt x="199174" y="18352"/>
                    <a:pt x="199174" y="18444"/>
                    <a:pt x="199174" y="18535"/>
                  </a:cubicBezTo>
                  <a:lnTo>
                    <a:pt x="204356" y="18535"/>
                  </a:lnTo>
                  <a:cubicBezTo>
                    <a:pt x="204356" y="18444"/>
                    <a:pt x="204333" y="18352"/>
                    <a:pt x="204333" y="18238"/>
                  </a:cubicBezTo>
                  <a:lnTo>
                    <a:pt x="204333" y="6780"/>
                  </a:lnTo>
                  <a:cubicBezTo>
                    <a:pt x="204333" y="4178"/>
                    <a:pt x="206456" y="2055"/>
                    <a:pt x="209058" y="2055"/>
                  </a:cubicBezTo>
                  <a:cubicBezTo>
                    <a:pt x="211683" y="2055"/>
                    <a:pt x="213783" y="4178"/>
                    <a:pt x="213783" y="6780"/>
                  </a:cubicBezTo>
                  <a:lnTo>
                    <a:pt x="213783" y="18238"/>
                  </a:lnTo>
                  <a:cubicBezTo>
                    <a:pt x="213783" y="18352"/>
                    <a:pt x="213783" y="18444"/>
                    <a:pt x="213783" y="18535"/>
                  </a:cubicBezTo>
                  <a:lnTo>
                    <a:pt x="218964" y="18535"/>
                  </a:lnTo>
                  <a:cubicBezTo>
                    <a:pt x="218964" y="18444"/>
                    <a:pt x="218941" y="18352"/>
                    <a:pt x="218941" y="18238"/>
                  </a:cubicBezTo>
                  <a:lnTo>
                    <a:pt x="218941" y="6780"/>
                  </a:lnTo>
                  <a:cubicBezTo>
                    <a:pt x="218941" y="4178"/>
                    <a:pt x="221064" y="2055"/>
                    <a:pt x="223666" y="2055"/>
                  </a:cubicBezTo>
                  <a:cubicBezTo>
                    <a:pt x="226291" y="2055"/>
                    <a:pt x="228391" y="4178"/>
                    <a:pt x="228391" y="6780"/>
                  </a:cubicBezTo>
                  <a:lnTo>
                    <a:pt x="228391" y="18238"/>
                  </a:lnTo>
                  <a:cubicBezTo>
                    <a:pt x="228391" y="18352"/>
                    <a:pt x="228391" y="18444"/>
                    <a:pt x="228391" y="18535"/>
                  </a:cubicBezTo>
                  <a:lnTo>
                    <a:pt x="233572" y="18535"/>
                  </a:lnTo>
                  <a:cubicBezTo>
                    <a:pt x="233572" y="18444"/>
                    <a:pt x="233549" y="18352"/>
                    <a:pt x="233549" y="18238"/>
                  </a:cubicBezTo>
                  <a:lnTo>
                    <a:pt x="233549" y="6780"/>
                  </a:lnTo>
                  <a:cubicBezTo>
                    <a:pt x="233549" y="4178"/>
                    <a:pt x="235672" y="2055"/>
                    <a:pt x="238274" y="2055"/>
                  </a:cubicBezTo>
                  <a:cubicBezTo>
                    <a:pt x="240899" y="2055"/>
                    <a:pt x="242999" y="4178"/>
                    <a:pt x="242999" y="6780"/>
                  </a:cubicBezTo>
                  <a:lnTo>
                    <a:pt x="242999" y="18238"/>
                  </a:lnTo>
                  <a:cubicBezTo>
                    <a:pt x="242999" y="18352"/>
                    <a:pt x="242999" y="18444"/>
                    <a:pt x="242999" y="18535"/>
                  </a:cubicBezTo>
                  <a:lnTo>
                    <a:pt x="248180" y="18535"/>
                  </a:lnTo>
                  <a:cubicBezTo>
                    <a:pt x="248180" y="18444"/>
                    <a:pt x="248158" y="18352"/>
                    <a:pt x="248158" y="18238"/>
                  </a:cubicBezTo>
                  <a:lnTo>
                    <a:pt x="248158" y="6780"/>
                  </a:lnTo>
                  <a:cubicBezTo>
                    <a:pt x="248158" y="4178"/>
                    <a:pt x="250280" y="2055"/>
                    <a:pt x="252882" y="2055"/>
                  </a:cubicBezTo>
                  <a:cubicBezTo>
                    <a:pt x="255507" y="2055"/>
                    <a:pt x="257607" y="4178"/>
                    <a:pt x="257607" y="6780"/>
                  </a:cubicBezTo>
                  <a:lnTo>
                    <a:pt x="257607" y="18238"/>
                  </a:lnTo>
                  <a:cubicBezTo>
                    <a:pt x="257607" y="18352"/>
                    <a:pt x="257607" y="18444"/>
                    <a:pt x="257607" y="18535"/>
                  </a:cubicBezTo>
                  <a:lnTo>
                    <a:pt x="262789" y="18535"/>
                  </a:lnTo>
                  <a:cubicBezTo>
                    <a:pt x="262789" y="18444"/>
                    <a:pt x="262766" y="18352"/>
                    <a:pt x="262766" y="18238"/>
                  </a:cubicBezTo>
                  <a:lnTo>
                    <a:pt x="262766" y="6780"/>
                  </a:lnTo>
                  <a:cubicBezTo>
                    <a:pt x="262766" y="4178"/>
                    <a:pt x="264889" y="2055"/>
                    <a:pt x="267491" y="2055"/>
                  </a:cubicBezTo>
                  <a:cubicBezTo>
                    <a:pt x="270116" y="2055"/>
                    <a:pt x="272215" y="4178"/>
                    <a:pt x="272215" y="6780"/>
                  </a:cubicBezTo>
                  <a:lnTo>
                    <a:pt x="272215" y="18238"/>
                  </a:lnTo>
                  <a:cubicBezTo>
                    <a:pt x="272215" y="18352"/>
                    <a:pt x="272215" y="18444"/>
                    <a:pt x="272215" y="18535"/>
                  </a:cubicBezTo>
                  <a:lnTo>
                    <a:pt x="277397" y="18535"/>
                  </a:lnTo>
                  <a:cubicBezTo>
                    <a:pt x="277397" y="18444"/>
                    <a:pt x="277374" y="18352"/>
                    <a:pt x="277374" y="18238"/>
                  </a:cubicBezTo>
                  <a:lnTo>
                    <a:pt x="277374" y="6780"/>
                  </a:lnTo>
                  <a:cubicBezTo>
                    <a:pt x="277374" y="4178"/>
                    <a:pt x="279497" y="2055"/>
                    <a:pt x="282099" y="2055"/>
                  </a:cubicBezTo>
                  <a:cubicBezTo>
                    <a:pt x="283468" y="2055"/>
                    <a:pt x="284701" y="2649"/>
                    <a:pt x="285545" y="3562"/>
                  </a:cubicBez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16"/>
          <p:cNvSpPr/>
          <p:nvPr/>
        </p:nvSpPr>
        <p:spPr>
          <a:xfrm rot="-2231248" flipH="1">
            <a:off x="8145968" y="2535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16"/>
          <p:cNvGrpSpPr/>
          <p:nvPr/>
        </p:nvGrpSpPr>
        <p:grpSpPr>
          <a:xfrm>
            <a:off x="1058800" y="4136600"/>
            <a:ext cx="2419653" cy="571601"/>
            <a:chOff x="3962175" y="2857795"/>
            <a:chExt cx="3075700" cy="726580"/>
          </a:xfrm>
        </p:grpSpPr>
        <p:sp>
          <p:nvSpPr>
            <p:cNvPr id="505" name="Google Shape;505;p16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4046545" y="2857795"/>
              <a:ext cx="2817428" cy="356671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EBEB"/>
            </a:gs>
            <a:gs pos="100000">
              <a:srgbClr val="B2D4A8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6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BEB"/>
            </a:gs>
            <a:gs pos="100000">
              <a:srgbClr val="B2D4A8"/>
            </a:gs>
          </a:gsLst>
          <a:lin ang="5400012" scaled="0"/>
        </a:gradFill>
        <a:effectLst/>
      </p:bgPr>
    </p:bg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0"/>
          <p:cNvSpPr/>
          <p:nvPr/>
        </p:nvSpPr>
        <p:spPr>
          <a:xfrm>
            <a:off x="340050" y="3140250"/>
            <a:ext cx="8867716" cy="2936625"/>
          </a:xfrm>
          <a:custGeom>
            <a:avLst/>
            <a:gdLst/>
            <a:ahLst/>
            <a:cxnLst/>
            <a:rect l="l" t="t" r="r" b="b"/>
            <a:pathLst>
              <a:path w="208861" h="117465" extrusionOk="0">
                <a:moveTo>
                  <a:pt x="183045" y="1"/>
                </a:moveTo>
                <a:cubicBezTo>
                  <a:pt x="112165" y="1"/>
                  <a:pt x="135646" y="29390"/>
                  <a:pt x="94030" y="29390"/>
                </a:cubicBezTo>
                <a:cubicBezTo>
                  <a:pt x="65942" y="29390"/>
                  <a:pt x="66005" y="6271"/>
                  <a:pt x="37023" y="6271"/>
                </a:cubicBezTo>
                <a:cubicBezTo>
                  <a:pt x="8025" y="6271"/>
                  <a:pt x="0" y="28215"/>
                  <a:pt x="0" y="28215"/>
                </a:cubicBezTo>
                <a:lnTo>
                  <a:pt x="0" y="117464"/>
                </a:lnTo>
                <a:lnTo>
                  <a:pt x="208860" y="117464"/>
                </a:lnTo>
                <a:lnTo>
                  <a:pt x="208860" y="22337"/>
                </a:lnTo>
                <a:cubicBezTo>
                  <a:pt x="208860" y="22337"/>
                  <a:pt x="208860" y="1"/>
                  <a:pt x="183045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096" name="Google Shape;1096;p30"/>
          <p:cNvSpPr/>
          <p:nvPr/>
        </p:nvSpPr>
        <p:spPr>
          <a:xfrm>
            <a:off x="-8925" y="2012525"/>
            <a:ext cx="3953475" cy="3130975"/>
          </a:xfrm>
          <a:custGeom>
            <a:avLst/>
            <a:gdLst/>
            <a:ahLst/>
            <a:cxnLst/>
            <a:rect l="l" t="t" r="r" b="b"/>
            <a:pathLst>
              <a:path w="158139" h="125239" extrusionOk="0">
                <a:moveTo>
                  <a:pt x="0" y="125239"/>
                </a:moveTo>
                <a:lnTo>
                  <a:pt x="158138" y="12523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097" name="Google Shape;1097;p30"/>
          <p:cNvSpPr/>
          <p:nvPr/>
        </p:nvSpPr>
        <p:spPr>
          <a:xfrm>
            <a:off x="-8925" y="2012525"/>
            <a:ext cx="1866825" cy="2352350"/>
          </a:xfrm>
          <a:custGeom>
            <a:avLst/>
            <a:gdLst/>
            <a:ahLst/>
            <a:cxnLst/>
            <a:rect l="l" t="t" r="r" b="b"/>
            <a:pathLst>
              <a:path w="74673" h="94094" extrusionOk="0">
                <a:moveTo>
                  <a:pt x="0" y="1"/>
                </a:moveTo>
                <a:cubicBezTo>
                  <a:pt x="0" y="1"/>
                  <a:pt x="784" y="10565"/>
                  <a:pt x="8104" y="15785"/>
                </a:cubicBezTo>
                <a:cubicBezTo>
                  <a:pt x="15408" y="21004"/>
                  <a:pt x="1301" y="24672"/>
                  <a:pt x="8104" y="33027"/>
                </a:cubicBezTo>
                <a:cubicBezTo>
                  <a:pt x="14891" y="41381"/>
                  <a:pt x="32650" y="37494"/>
                  <a:pt x="36317" y="43623"/>
                </a:cubicBezTo>
                <a:cubicBezTo>
                  <a:pt x="39970" y="49751"/>
                  <a:pt x="27132" y="74046"/>
                  <a:pt x="33810" y="83843"/>
                </a:cubicBezTo>
                <a:cubicBezTo>
                  <a:pt x="40487" y="93639"/>
                  <a:pt x="46662" y="94094"/>
                  <a:pt x="46662" y="94094"/>
                </a:cubicBezTo>
                <a:lnTo>
                  <a:pt x="74672" y="59156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098" name="Google Shape;1098;p30"/>
          <p:cNvGrpSpPr/>
          <p:nvPr/>
        </p:nvGrpSpPr>
        <p:grpSpPr>
          <a:xfrm>
            <a:off x="1941675" y="4364875"/>
            <a:ext cx="853900" cy="770400"/>
            <a:chOff x="4219225" y="4330850"/>
            <a:chExt cx="853900" cy="770400"/>
          </a:xfrm>
        </p:grpSpPr>
        <p:grpSp>
          <p:nvGrpSpPr>
            <p:cNvPr id="1099" name="Google Shape;1099;p30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1100" name="Google Shape;1100;p30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3" h="11741" extrusionOk="0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grpSp>
            <p:nvGrpSpPr>
              <p:cNvPr id="1101" name="Google Shape;1101;p30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1102" name="Google Shape;1102;p30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2" h="9797" extrusionOk="0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03" name="Google Shape;1103;p30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7" h="7587" extrusionOk="0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grpSp>
              <p:nvGrpSpPr>
                <p:cNvPr id="1104" name="Google Shape;1104;p30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1105" name="Google Shape;1105;p30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47" h="10910" extrusionOk="0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106" name="Google Shape;1106;p30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3" h="16083" extrusionOk="0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107" name="Google Shape;1107;p30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4" h="6819" extrusionOk="0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</p:grpSp>
          </p:grpSp>
        </p:grpSp>
        <p:grpSp>
          <p:nvGrpSpPr>
            <p:cNvPr id="1108" name="Google Shape;1108;p30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109" name="Google Shape;1109;p30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81" h="8167" extrusionOk="0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11192" extrusionOk="0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111" name="Google Shape;1111;p30"/>
          <p:cNvSpPr txBox="1">
            <a:spLocks noGrp="1"/>
          </p:cNvSpPr>
          <p:nvPr>
            <p:ph type="ctrTitle"/>
          </p:nvPr>
        </p:nvSpPr>
        <p:spPr>
          <a:xfrm>
            <a:off x="2041638" y="682250"/>
            <a:ext cx="4690200" cy="20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_tradnl" sz="2400" noProof="0" dirty="0"/>
              <a:t>Detección de anomalías y predicción de fallos en el Sistema de producción de aire (APU)</a:t>
            </a:r>
          </a:p>
        </p:txBody>
      </p:sp>
      <p:sp>
        <p:nvSpPr>
          <p:cNvPr id="1112" name="Google Shape;1112;p30"/>
          <p:cNvSpPr txBox="1">
            <a:spLocks noGrp="1"/>
          </p:cNvSpPr>
          <p:nvPr>
            <p:ph type="subTitle" idx="1"/>
          </p:nvPr>
        </p:nvSpPr>
        <p:spPr>
          <a:xfrm>
            <a:off x="2745738" y="2580518"/>
            <a:ext cx="32820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Angel Reyes</a:t>
            </a:r>
          </a:p>
        </p:txBody>
      </p:sp>
      <p:grpSp>
        <p:nvGrpSpPr>
          <p:cNvPr id="1113" name="Google Shape;1113;p30"/>
          <p:cNvGrpSpPr/>
          <p:nvPr/>
        </p:nvGrpSpPr>
        <p:grpSpPr>
          <a:xfrm>
            <a:off x="4527625" y="753150"/>
            <a:ext cx="4656075" cy="4419000"/>
            <a:chOff x="4527625" y="682250"/>
            <a:chExt cx="4656075" cy="4419000"/>
          </a:xfrm>
        </p:grpSpPr>
        <p:sp>
          <p:nvSpPr>
            <p:cNvPr id="1114" name="Google Shape;1114;p30"/>
            <p:cNvSpPr/>
            <p:nvPr/>
          </p:nvSpPr>
          <p:spPr>
            <a:xfrm>
              <a:off x="4527625" y="682250"/>
              <a:ext cx="4656075" cy="4419000"/>
            </a:xfrm>
            <a:custGeom>
              <a:avLst/>
              <a:gdLst/>
              <a:ahLst/>
              <a:cxnLst/>
              <a:rect l="l" t="t" r="r" b="b"/>
              <a:pathLst>
                <a:path w="186243" h="176760" extrusionOk="0">
                  <a:moveTo>
                    <a:pt x="135238" y="1442"/>
                  </a:moveTo>
                  <a:lnTo>
                    <a:pt x="0" y="176760"/>
                  </a:lnTo>
                  <a:lnTo>
                    <a:pt x="186242" y="176760"/>
                  </a:lnTo>
                  <a:lnTo>
                    <a:pt x="186242" y="59359"/>
                  </a:lnTo>
                  <a:lnTo>
                    <a:pt x="141100" y="1427"/>
                  </a:lnTo>
                  <a:cubicBezTo>
                    <a:pt x="140348" y="471"/>
                    <a:pt x="139266" y="0"/>
                    <a:pt x="138169" y="0"/>
                  </a:cubicBezTo>
                  <a:lnTo>
                    <a:pt x="138169" y="0"/>
                  </a:lnTo>
                  <a:cubicBezTo>
                    <a:pt x="137072" y="0"/>
                    <a:pt x="135975" y="486"/>
                    <a:pt x="135238" y="14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7564125" y="695575"/>
              <a:ext cx="1619575" cy="4405675"/>
            </a:xfrm>
            <a:custGeom>
              <a:avLst/>
              <a:gdLst/>
              <a:ahLst/>
              <a:cxnLst/>
              <a:rect l="l" t="t" r="r" b="b"/>
              <a:pathLst>
                <a:path w="64783" h="176227" extrusionOk="0">
                  <a:moveTo>
                    <a:pt x="21600" y="3417"/>
                  </a:moveTo>
                  <a:cubicBezTo>
                    <a:pt x="18935" y="0"/>
                    <a:pt x="13465" y="3198"/>
                    <a:pt x="15267" y="7148"/>
                  </a:cubicBezTo>
                  <a:cubicBezTo>
                    <a:pt x="15299" y="7226"/>
                    <a:pt x="15346" y="7289"/>
                    <a:pt x="15377" y="7367"/>
                  </a:cubicBezTo>
                  <a:cubicBezTo>
                    <a:pt x="17258" y="10894"/>
                    <a:pt x="21176" y="11286"/>
                    <a:pt x="21176" y="14029"/>
                  </a:cubicBezTo>
                  <a:cubicBezTo>
                    <a:pt x="21176" y="23042"/>
                    <a:pt x="1975" y="29437"/>
                    <a:pt x="1975" y="46678"/>
                  </a:cubicBezTo>
                  <a:cubicBezTo>
                    <a:pt x="1975" y="63920"/>
                    <a:pt x="41553" y="65488"/>
                    <a:pt x="41553" y="83513"/>
                  </a:cubicBezTo>
                  <a:cubicBezTo>
                    <a:pt x="41553" y="101539"/>
                    <a:pt x="0" y="98796"/>
                    <a:pt x="0" y="125442"/>
                  </a:cubicBezTo>
                  <a:cubicBezTo>
                    <a:pt x="0" y="152088"/>
                    <a:pt x="64782" y="176227"/>
                    <a:pt x="64782" y="176227"/>
                  </a:cubicBezTo>
                  <a:lnTo>
                    <a:pt x="64782" y="58826"/>
                  </a:ln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sp>
        <p:nvSpPr>
          <p:cNvPr id="1116" name="Google Shape;1116;p30"/>
          <p:cNvSpPr/>
          <p:nvPr/>
        </p:nvSpPr>
        <p:spPr>
          <a:xfrm>
            <a:off x="559300" y="442800"/>
            <a:ext cx="1149750" cy="1149725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117" name="Google Shape;1117;p30"/>
          <p:cNvGrpSpPr/>
          <p:nvPr/>
        </p:nvGrpSpPr>
        <p:grpSpPr>
          <a:xfrm>
            <a:off x="533175" y="2631750"/>
            <a:ext cx="3075700" cy="952625"/>
            <a:chOff x="3962175" y="2631750"/>
            <a:chExt cx="3075700" cy="952625"/>
          </a:xfrm>
        </p:grpSpPr>
        <p:sp>
          <p:nvSpPr>
            <p:cNvPr id="1118" name="Google Shape;1118;p30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sp>
        <p:nvSpPr>
          <p:cNvPr id="1137" name="Google Shape;1137;p30"/>
          <p:cNvSpPr/>
          <p:nvPr/>
        </p:nvSpPr>
        <p:spPr>
          <a:xfrm>
            <a:off x="4305025" y="3983225"/>
            <a:ext cx="4881800" cy="1188925"/>
          </a:xfrm>
          <a:custGeom>
            <a:avLst/>
            <a:gdLst/>
            <a:ahLst/>
            <a:cxnLst/>
            <a:rect l="l" t="t" r="r" b="b"/>
            <a:pathLst>
              <a:path w="195272" h="47557" extrusionOk="0">
                <a:moveTo>
                  <a:pt x="169456" y="6161"/>
                </a:moveTo>
                <a:cubicBezTo>
                  <a:pt x="153343" y="18559"/>
                  <a:pt x="158233" y="14907"/>
                  <a:pt x="149001" y="12290"/>
                </a:cubicBezTo>
                <a:lnTo>
                  <a:pt x="149001" y="12290"/>
                </a:lnTo>
                <a:cubicBezTo>
                  <a:pt x="139753" y="9688"/>
                  <a:pt x="141070" y="6020"/>
                  <a:pt x="130489" y="13340"/>
                </a:cubicBezTo>
                <a:lnTo>
                  <a:pt x="130489" y="13340"/>
                </a:lnTo>
                <a:cubicBezTo>
                  <a:pt x="125160" y="17023"/>
                  <a:pt x="118279" y="16318"/>
                  <a:pt x="111147" y="15628"/>
                </a:cubicBezTo>
                <a:lnTo>
                  <a:pt x="111147" y="15628"/>
                </a:lnTo>
                <a:cubicBezTo>
                  <a:pt x="104125" y="14938"/>
                  <a:pt x="96868" y="14233"/>
                  <a:pt x="90645" y="17760"/>
                </a:cubicBezTo>
                <a:lnTo>
                  <a:pt x="90645" y="17760"/>
                </a:lnTo>
                <a:cubicBezTo>
                  <a:pt x="78106" y="24829"/>
                  <a:pt x="65990" y="32980"/>
                  <a:pt x="62416" y="32494"/>
                </a:cubicBezTo>
                <a:lnTo>
                  <a:pt x="62416" y="32494"/>
                </a:lnTo>
                <a:cubicBezTo>
                  <a:pt x="29515" y="28058"/>
                  <a:pt x="1" y="47557"/>
                  <a:pt x="1" y="47557"/>
                </a:cubicBezTo>
                <a:lnTo>
                  <a:pt x="1" y="47557"/>
                </a:lnTo>
                <a:lnTo>
                  <a:pt x="195271" y="47557"/>
                </a:lnTo>
                <a:lnTo>
                  <a:pt x="195271" y="3935"/>
                </a:lnTo>
                <a:cubicBezTo>
                  <a:pt x="195271" y="3935"/>
                  <a:pt x="191525" y="1"/>
                  <a:pt x="184817" y="1"/>
                </a:cubicBezTo>
                <a:lnTo>
                  <a:pt x="184817" y="1"/>
                </a:lnTo>
                <a:cubicBezTo>
                  <a:pt x="180726" y="1"/>
                  <a:pt x="175553" y="1459"/>
                  <a:pt x="169456" y="61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138" name="Google Shape;1138;p30"/>
          <p:cNvGrpSpPr/>
          <p:nvPr/>
        </p:nvGrpSpPr>
        <p:grpSpPr>
          <a:xfrm>
            <a:off x="7524150" y="4407050"/>
            <a:ext cx="559600" cy="770400"/>
            <a:chOff x="7524150" y="4330850"/>
            <a:chExt cx="559600" cy="770400"/>
          </a:xfrm>
        </p:grpSpPr>
        <p:sp>
          <p:nvSpPr>
            <p:cNvPr id="1139" name="Google Shape;1139;p30"/>
            <p:cNvSpPr/>
            <p:nvPr/>
          </p:nvSpPr>
          <p:spPr>
            <a:xfrm>
              <a:off x="7684825" y="4330850"/>
              <a:ext cx="238275" cy="272750"/>
            </a:xfrm>
            <a:custGeom>
              <a:avLst/>
              <a:gdLst/>
              <a:ahLst/>
              <a:cxnLst/>
              <a:rect l="l" t="t" r="r" b="b"/>
              <a:pathLst>
                <a:path w="9531" h="10910" extrusionOk="0">
                  <a:moveTo>
                    <a:pt x="4765" y="0"/>
                  </a:moveTo>
                  <a:cubicBezTo>
                    <a:pt x="4765" y="0"/>
                    <a:pt x="3527" y="9843"/>
                    <a:pt x="0" y="9843"/>
                  </a:cubicBezTo>
                  <a:cubicBezTo>
                    <a:pt x="0" y="9843"/>
                    <a:pt x="1850" y="10909"/>
                    <a:pt x="4765" y="10909"/>
                  </a:cubicBezTo>
                  <a:cubicBezTo>
                    <a:pt x="7680" y="10909"/>
                    <a:pt x="9530" y="9843"/>
                    <a:pt x="9530" y="9843"/>
                  </a:cubicBezTo>
                  <a:cubicBezTo>
                    <a:pt x="5988" y="9843"/>
                    <a:pt x="4765" y="0"/>
                    <a:pt x="4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7633475" y="4508750"/>
              <a:ext cx="340950" cy="244925"/>
            </a:xfrm>
            <a:custGeom>
              <a:avLst/>
              <a:gdLst/>
              <a:ahLst/>
              <a:cxnLst/>
              <a:rect l="l" t="t" r="r" b="b"/>
              <a:pathLst>
                <a:path w="13638" h="9797" extrusionOk="0">
                  <a:moveTo>
                    <a:pt x="6819" y="0"/>
                  </a:moveTo>
                  <a:cubicBezTo>
                    <a:pt x="6819" y="0"/>
                    <a:pt x="4640" y="7665"/>
                    <a:pt x="1" y="7665"/>
                  </a:cubicBezTo>
                  <a:cubicBezTo>
                    <a:pt x="1" y="7665"/>
                    <a:pt x="2728" y="9797"/>
                    <a:pt x="6819" y="9797"/>
                  </a:cubicBezTo>
                  <a:cubicBezTo>
                    <a:pt x="10910" y="9797"/>
                    <a:pt x="13637" y="7665"/>
                    <a:pt x="13637" y="7665"/>
                  </a:cubicBezTo>
                  <a:cubicBezTo>
                    <a:pt x="8998" y="7665"/>
                    <a:pt x="6819" y="0"/>
                    <a:pt x="6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7599775" y="4588300"/>
              <a:ext cx="408350" cy="293525"/>
            </a:xfrm>
            <a:custGeom>
              <a:avLst/>
              <a:gdLst/>
              <a:ahLst/>
              <a:cxnLst/>
              <a:rect l="l" t="t" r="r" b="b"/>
              <a:pathLst>
                <a:path w="16334" h="11741" extrusionOk="0">
                  <a:moveTo>
                    <a:pt x="8167" y="0"/>
                  </a:moveTo>
                  <a:cubicBezTo>
                    <a:pt x="8167" y="0"/>
                    <a:pt x="5549" y="9185"/>
                    <a:pt x="1" y="9185"/>
                  </a:cubicBezTo>
                  <a:cubicBezTo>
                    <a:pt x="1" y="9185"/>
                    <a:pt x="3261" y="11740"/>
                    <a:pt x="8167" y="11740"/>
                  </a:cubicBezTo>
                  <a:cubicBezTo>
                    <a:pt x="13073" y="11740"/>
                    <a:pt x="16333" y="9185"/>
                    <a:pt x="16333" y="9185"/>
                  </a:cubicBezTo>
                  <a:cubicBezTo>
                    <a:pt x="10785" y="9185"/>
                    <a:pt x="8167" y="0"/>
                    <a:pt x="8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7524150" y="4699175"/>
              <a:ext cx="559600" cy="402075"/>
            </a:xfrm>
            <a:custGeom>
              <a:avLst/>
              <a:gdLst/>
              <a:ahLst/>
              <a:cxnLst/>
              <a:rect l="l" t="t" r="r" b="b"/>
              <a:pathLst>
                <a:path w="22384" h="16083" extrusionOk="0">
                  <a:moveTo>
                    <a:pt x="11192" y="1"/>
                  </a:moveTo>
                  <a:cubicBezTo>
                    <a:pt x="11192" y="1"/>
                    <a:pt x="7603" y="12587"/>
                    <a:pt x="1" y="12587"/>
                  </a:cubicBezTo>
                  <a:cubicBezTo>
                    <a:pt x="1" y="12587"/>
                    <a:pt x="4468" y="16083"/>
                    <a:pt x="11192" y="16083"/>
                  </a:cubicBezTo>
                  <a:cubicBezTo>
                    <a:pt x="17916" y="16083"/>
                    <a:pt x="22384" y="12587"/>
                    <a:pt x="22384" y="12587"/>
                  </a:cubicBezTo>
                  <a:cubicBezTo>
                    <a:pt x="14781" y="12587"/>
                    <a:pt x="11192" y="1"/>
                    <a:pt x="11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grpSp>
        <p:nvGrpSpPr>
          <p:cNvPr id="1143" name="Google Shape;1143;p30"/>
          <p:cNvGrpSpPr/>
          <p:nvPr/>
        </p:nvGrpSpPr>
        <p:grpSpPr>
          <a:xfrm>
            <a:off x="5354825" y="4641375"/>
            <a:ext cx="389150" cy="536075"/>
            <a:chOff x="5354825" y="4565175"/>
            <a:chExt cx="389150" cy="536075"/>
          </a:xfrm>
        </p:grpSpPr>
        <p:sp>
          <p:nvSpPr>
            <p:cNvPr id="1144" name="Google Shape;1144;p30"/>
            <p:cNvSpPr/>
            <p:nvPr/>
          </p:nvSpPr>
          <p:spPr>
            <a:xfrm>
              <a:off x="5466500" y="4565175"/>
              <a:ext cx="165775" cy="189675"/>
            </a:xfrm>
            <a:custGeom>
              <a:avLst/>
              <a:gdLst/>
              <a:ahLst/>
              <a:cxnLst/>
              <a:rect l="l" t="t" r="r" b="b"/>
              <a:pathLst>
                <a:path w="6631" h="7587" extrusionOk="0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grpSp>
          <p:nvGrpSpPr>
            <p:cNvPr id="1145" name="Google Shape;1145;p30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1146" name="Google Shape;1146;p30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6819" extrusionOk="0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65" h="8167" extrusionOk="0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66" h="11192" extrusionOk="0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grpSp>
        <p:nvGrpSpPr>
          <p:cNvPr id="1149" name="Google Shape;1149;p30"/>
          <p:cNvGrpSpPr/>
          <p:nvPr/>
        </p:nvGrpSpPr>
        <p:grpSpPr>
          <a:xfrm>
            <a:off x="4219225" y="4407050"/>
            <a:ext cx="853900" cy="770400"/>
            <a:chOff x="4219225" y="4330850"/>
            <a:chExt cx="853900" cy="770400"/>
          </a:xfrm>
        </p:grpSpPr>
        <p:grpSp>
          <p:nvGrpSpPr>
            <p:cNvPr id="1150" name="Google Shape;1150;p30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1151" name="Google Shape;1151;p30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3" h="11741" extrusionOk="0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grpSp>
            <p:nvGrpSpPr>
              <p:cNvPr id="1152" name="Google Shape;1152;p30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1153" name="Google Shape;1153;p30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2" h="9797" extrusionOk="0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54" name="Google Shape;1154;p30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7" h="7587" extrusionOk="0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grpSp>
              <p:nvGrpSpPr>
                <p:cNvPr id="1155" name="Google Shape;1155;p30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1156" name="Google Shape;1156;p30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47" h="10910" extrusionOk="0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157" name="Google Shape;1157;p30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3" h="16083" extrusionOk="0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158" name="Google Shape;1158;p30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4" h="6819" extrusionOk="0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</p:grpSp>
          </p:grpSp>
        </p:grpSp>
        <p:grpSp>
          <p:nvGrpSpPr>
            <p:cNvPr id="1159" name="Google Shape;1159;p30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81" h="8167" extrusionOk="0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11192" extrusionOk="0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974400" y="4641375"/>
            <a:ext cx="389125" cy="536075"/>
            <a:chOff x="7974400" y="4565175"/>
            <a:chExt cx="389125" cy="536075"/>
          </a:xfrm>
        </p:grpSpPr>
        <p:sp>
          <p:nvSpPr>
            <p:cNvPr id="1163" name="Google Shape;1163;p30"/>
            <p:cNvSpPr/>
            <p:nvPr/>
          </p:nvSpPr>
          <p:spPr>
            <a:xfrm>
              <a:off x="8086075" y="4565175"/>
              <a:ext cx="165775" cy="189675"/>
            </a:xfrm>
            <a:custGeom>
              <a:avLst/>
              <a:gdLst/>
              <a:ahLst/>
              <a:cxnLst/>
              <a:rect l="l" t="t" r="r" b="b"/>
              <a:pathLst>
                <a:path w="6631" h="7587" extrusionOk="0">
                  <a:moveTo>
                    <a:pt x="3308" y="0"/>
                  </a:moveTo>
                  <a:cubicBezTo>
                    <a:pt x="3308" y="0"/>
                    <a:pt x="2461" y="6850"/>
                    <a:pt x="1" y="6850"/>
                  </a:cubicBezTo>
                  <a:cubicBezTo>
                    <a:pt x="1" y="6850"/>
                    <a:pt x="1286" y="7587"/>
                    <a:pt x="3308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08" y="0"/>
                    <a:pt x="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8050425" y="4689000"/>
              <a:ext cx="237100" cy="170475"/>
            </a:xfrm>
            <a:custGeom>
              <a:avLst/>
              <a:gdLst/>
              <a:ahLst/>
              <a:cxnLst/>
              <a:rect l="l" t="t" r="r" b="b"/>
              <a:pathLst>
                <a:path w="9484" h="6819" extrusionOk="0">
                  <a:moveTo>
                    <a:pt x="4734" y="0"/>
                  </a:moveTo>
                  <a:cubicBezTo>
                    <a:pt x="4734" y="0"/>
                    <a:pt x="3213" y="5330"/>
                    <a:pt x="0" y="5330"/>
                  </a:cubicBezTo>
                  <a:cubicBezTo>
                    <a:pt x="0" y="5330"/>
                    <a:pt x="1897" y="6819"/>
                    <a:pt x="4734" y="6819"/>
                  </a:cubicBezTo>
                  <a:cubicBezTo>
                    <a:pt x="7587" y="6819"/>
                    <a:pt x="9483" y="5330"/>
                    <a:pt x="9483" y="5330"/>
                  </a:cubicBezTo>
                  <a:cubicBezTo>
                    <a:pt x="6254" y="5330"/>
                    <a:pt x="4734" y="0"/>
                    <a:pt x="4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8026900" y="4744250"/>
              <a:ext cx="284125" cy="204175"/>
            </a:xfrm>
            <a:custGeom>
              <a:avLst/>
              <a:gdLst/>
              <a:ahLst/>
              <a:cxnLst/>
              <a:rect l="l" t="t" r="r" b="b"/>
              <a:pathLst>
                <a:path w="11365" h="8167" extrusionOk="0">
                  <a:moveTo>
                    <a:pt x="5675" y="0"/>
                  </a:moveTo>
                  <a:cubicBezTo>
                    <a:pt x="5675" y="0"/>
                    <a:pt x="3857" y="6396"/>
                    <a:pt x="1" y="6396"/>
                  </a:cubicBezTo>
                  <a:cubicBezTo>
                    <a:pt x="1" y="6396"/>
                    <a:pt x="2274" y="8167"/>
                    <a:pt x="5675" y="8167"/>
                  </a:cubicBezTo>
                  <a:cubicBezTo>
                    <a:pt x="9092" y="8167"/>
                    <a:pt x="11365" y="6396"/>
                    <a:pt x="11365" y="6396"/>
                  </a:cubicBezTo>
                  <a:cubicBezTo>
                    <a:pt x="7509" y="6396"/>
                    <a:pt x="5675" y="0"/>
                    <a:pt x="5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7974400" y="4821450"/>
              <a:ext cx="389125" cy="279800"/>
            </a:xfrm>
            <a:custGeom>
              <a:avLst/>
              <a:gdLst/>
              <a:ahLst/>
              <a:cxnLst/>
              <a:rect l="l" t="t" r="r" b="b"/>
              <a:pathLst>
                <a:path w="15565" h="11192" extrusionOk="0">
                  <a:moveTo>
                    <a:pt x="7775" y="0"/>
                  </a:moveTo>
                  <a:cubicBezTo>
                    <a:pt x="7775" y="0"/>
                    <a:pt x="5283" y="8762"/>
                    <a:pt x="0" y="8762"/>
                  </a:cubicBezTo>
                  <a:cubicBezTo>
                    <a:pt x="0" y="8762"/>
                    <a:pt x="3104" y="11192"/>
                    <a:pt x="7775" y="11192"/>
                  </a:cubicBezTo>
                  <a:cubicBezTo>
                    <a:pt x="12461" y="11192"/>
                    <a:pt x="15565" y="8762"/>
                    <a:pt x="15565" y="8762"/>
                  </a:cubicBezTo>
                  <a:cubicBezTo>
                    <a:pt x="10283" y="8762"/>
                    <a:pt x="7775" y="0"/>
                    <a:pt x="7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grpSp>
        <p:nvGrpSpPr>
          <p:cNvPr id="1167" name="Google Shape;1167;p30"/>
          <p:cNvGrpSpPr/>
          <p:nvPr/>
        </p:nvGrpSpPr>
        <p:grpSpPr>
          <a:xfrm>
            <a:off x="6522575" y="4158200"/>
            <a:ext cx="724950" cy="1019250"/>
            <a:chOff x="6522575" y="4082000"/>
            <a:chExt cx="724950" cy="1019250"/>
          </a:xfrm>
        </p:grpSpPr>
        <p:sp>
          <p:nvSpPr>
            <p:cNvPr id="1168" name="Google Shape;1168;p30"/>
            <p:cNvSpPr/>
            <p:nvPr/>
          </p:nvSpPr>
          <p:spPr>
            <a:xfrm>
              <a:off x="6714575" y="4259900"/>
              <a:ext cx="340550" cy="244950"/>
            </a:xfrm>
            <a:custGeom>
              <a:avLst/>
              <a:gdLst/>
              <a:ahLst/>
              <a:cxnLst/>
              <a:rect l="l" t="t" r="r" b="b"/>
              <a:pathLst>
                <a:path w="13622" h="9798" extrusionOk="0">
                  <a:moveTo>
                    <a:pt x="6819" y="1"/>
                  </a:moveTo>
                  <a:cubicBezTo>
                    <a:pt x="6819" y="1"/>
                    <a:pt x="4624" y="7666"/>
                    <a:pt x="0" y="7666"/>
                  </a:cubicBezTo>
                  <a:cubicBezTo>
                    <a:pt x="0" y="7666"/>
                    <a:pt x="2728" y="9797"/>
                    <a:pt x="6819" y="9797"/>
                  </a:cubicBezTo>
                  <a:cubicBezTo>
                    <a:pt x="10910" y="9797"/>
                    <a:pt x="13621" y="7666"/>
                    <a:pt x="13621" y="7666"/>
                  </a:cubicBezTo>
                  <a:cubicBezTo>
                    <a:pt x="8998" y="7666"/>
                    <a:pt x="6819" y="1"/>
                    <a:pt x="6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grpSp>
          <p:nvGrpSpPr>
            <p:cNvPr id="1169" name="Google Shape;1169;p30"/>
            <p:cNvGrpSpPr/>
            <p:nvPr/>
          </p:nvGrpSpPr>
          <p:grpSpPr>
            <a:xfrm>
              <a:off x="6522575" y="4082000"/>
              <a:ext cx="724950" cy="1019250"/>
              <a:chOff x="6522575" y="4082000"/>
              <a:chExt cx="724950" cy="1019250"/>
            </a:xfrm>
          </p:grpSpPr>
          <p:sp>
            <p:nvSpPr>
              <p:cNvPr id="1170" name="Google Shape;1170;p30"/>
              <p:cNvSpPr/>
              <p:nvPr/>
            </p:nvSpPr>
            <p:spPr>
              <a:xfrm>
                <a:off x="6765900" y="4082000"/>
                <a:ext cx="238275" cy="272775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911" extrusionOk="0">
                    <a:moveTo>
                      <a:pt x="4766" y="1"/>
                    </a:moveTo>
                    <a:cubicBezTo>
                      <a:pt x="4766" y="1"/>
                      <a:pt x="3527" y="9829"/>
                      <a:pt x="1" y="9829"/>
                    </a:cubicBezTo>
                    <a:cubicBezTo>
                      <a:pt x="1" y="9829"/>
                      <a:pt x="1835" y="10910"/>
                      <a:pt x="4766" y="10910"/>
                    </a:cubicBezTo>
                    <a:cubicBezTo>
                      <a:pt x="7681" y="10910"/>
                      <a:pt x="9531" y="9829"/>
                      <a:pt x="9531" y="9829"/>
                    </a:cubicBezTo>
                    <a:cubicBezTo>
                      <a:pt x="5988" y="9829"/>
                      <a:pt x="4766" y="1"/>
                      <a:pt x="47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71" name="Google Shape;1171;p30"/>
              <p:cNvSpPr/>
              <p:nvPr/>
            </p:nvSpPr>
            <p:spPr>
              <a:xfrm>
                <a:off x="6680875" y="4339450"/>
                <a:ext cx="408350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4" h="11741" extrusionOk="0">
                    <a:moveTo>
                      <a:pt x="8167" y="1"/>
                    </a:moveTo>
                    <a:cubicBezTo>
                      <a:pt x="8167" y="1"/>
                      <a:pt x="5549" y="9186"/>
                      <a:pt x="0" y="9186"/>
                    </a:cubicBezTo>
                    <a:cubicBezTo>
                      <a:pt x="0" y="9186"/>
                      <a:pt x="3261" y="11741"/>
                      <a:pt x="8167" y="11741"/>
                    </a:cubicBezTo>
                    <a:cubicBezTo>
                      <a:pt x="13073" y="11741"/>
                      <a:pt x="16333" y="9186"/>
                      <a:pt x="16333" y="9186"/>
                    </a:cubicBezTo>
                    <a:cubicBezTo>
                      <a:pt x="10784" y="9186"/>
                      <a:pt x="8167" y="1"/>
                      <a:pt x="8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72" name="Google Shape;1172;p30"/>
              <p:cNvSpPr/>
              <p:nvPr/>
            </p:nvSpPr>
            <p:spPr>
              <a:xfrm>
                <a:off x="6605250" y="4450350"/>
                <a:ext cx="559600" cy="402075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16083" extrusionOk="0">
                    <a:moveTo>
                      <a:pt x="11192" y="1"/>
                    </a:moveTo>
                    <a:cubicBezTo>
                      <a:pt x="11192" y="1"/>
                      <a:pt x="7602" y="12587"/>
                      <a:pt x="0" y="12587"/>
                    </a:cubicBezTo>
                    <a:cubicBezTo>
                      <a:pt x="0" y="12587"/>
                      <a:pt x="4467" y="16083"/>
                      <a:pt x="11192" y="16083"/>
                    </a:cubicBezTo>
                    <a:cubicBezTo>
                      <a:pt x="17916" y="16083"/>
                      <a:pt x="22383" y="12587"/>
                      <a:pt x="22383" y="12587"/>
                    </a:cubicBezTo>
                    <a:cubicBezTo>
                      <a:pt x="14781" y="12587"/>
                      <a:pt x="11192" y="1"/>
                      <a:pt x="111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73" name="Google Shape;1173;p30"/>
              <p:cNvSpPr/>
              <p:nvPr/>
            </p:nvSpPr>
            <p:spPr>
              <a:xfrm>
                <a:off x="6522575" y="4580450"/>
                <a:ext cx="724950" cy="520800"/>
              </a:xfrm>
              <a:custGeom>
                <a:avLst/>
                <a:gdLst/>
                <a:ahLst/>
                <a:cxnLst/>
                <a:rect l="l" t="t" r="r" b="b"/>
                <a:pathLst>
                  <a:path w="28998" h="20832" extrusionOk="0">
                    <a:moveTo>
                      <a:pt x="14499" y="1"/>
                    </a:moveTo>
                    <a:cubicBezTo>
                      <a:pt x="14499" y="1"/>
                      <a:pt x="9843" y="16302"/>
                      <a:pt x="0" y="16302"/>
                    </a:cubicBezTo>
                    <a:cubicBezTo>
                      <a:pt x="0" y="16302"/>
                      <a:pt x="5784" y="20832"/>
                      <a:pt x="14499" y="20832"/>
                    </a:cubicBezTo>
                    <a:cubicBezTo>
                      <a:pt x="23198" y="20832"/>
                      <a:pt x="28998" y="16302"/>
                      <a:pt x="28998" y="16302"/>
                    </a:cubicBezTo>
                    <a:cubicBezTo>
                      <a:pt x="19138" y="16302"/>
                      <a:pt x="14499" y="1"/>
                      <a:pt x="14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174" name="Google Shape;1174;p30"/>
          <p:cNvSpPr/>
          <p:nvPr/>
        </p:nvSpPr>
        <p:spPr>
          <a:xfrm>
            <a:off x="-8925" y="695575"/>
            <a:ext cx="3504800" cy="490625"/>
          </a:xfrm>
          <a:custGeom>
            <a:avLst/>
            <a:gdLst/>
            <a:ahLst/>
            <a:cxnLst/>
            <a:rect l="l" t="t" r="r" b="b"/>
            <a:pathLst>
              <a:path w="140192" h="19625" extrusionOk="0">
                <a:moveTo>
                  <a:pt x="45832" y="2399"/>
                </a:moveTo>
                <a:cubicBezTo>
                  <a:pt x="38057" y="7775"/>
                  <a:pt x="0" y="2399"/>
                  <a:pt x="0" y="2399"/>
                </a:cubicBezTo>
                <a:lnTo>
                  <a:pt x="0" y="2399"/>
                </a:lnTo>
                <a:lnTo>
                  <a:pt x="0" y="19625"/>
                </a:lnTo>
                <a:cubicBezTo>
                  <a:pt x="0" y="19625"/>
                  <a:pt x="58293" y="7242"/>
                  <a:pt x="63418" y="4781"/>
                </a:cubicBezTo>
                <a:lnTo>
                  <a:pt x="63418" y="4781"/>
                </a:lnTo>
                <a:cubicBezTo>
                  <a:pt x="68528" y="2336"/>
                  <a:pt x="140191" y="2399"/>
                  <a:pt x="140191" y="2399"/>
                </a:cubicBezTo>
                <a:lnTo>
                  <a:pt x="140191" y="2399"/>
                </a:lnTo>
                <a:cubicBezTo>
                  <a:pt x="140191" y="2399"/>
                  <a:pt x="101711" y="0"/>
                  <a:pt x="73763" y="0"/>
                </a:cubicBezTo>
                <a:lnTo>
                  <a:pt x="73763" y="0"/>
                </a:lnTo>
                <a:cubicBezTo>
                  <a:pt x="59782" y="0"/>
                  <a:pt x="48434" y="596"/>
                  <a:pt x="45832" y="2399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75" name="Google Shape;1175;p30"/>
          <p:cNvSpPr/>
          <p:nvPr/>
        </p:nvSpPr>
        <p:spPr>
          <a:xfrm>
            <a:off x="5614225" y="159252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76" name="Google Shape;1176;p30"/>
          <p:cNvSpPr/>
          <p:nvPr/>
        </p:nvSpPr>
        <p:spPr>
          <a:xfrm>
            <a:off x="6525300" y="484535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77" name="Google Shape;1177;p30"/>
          <p:cNvSpPr/>
          <p:nvPr/>
        </p:nvSpPr>
        <p:spPr>
          <a:xfrm>
            <a:off x="6525300" y="4846125"/>
            <a:ext cx="825" cy="4725"/>
          </a:xfrm>
          <a:custGeom>
            <a:avLst/>
            <a:gdLst/>
            <a:ahLst/>
            <a:cxnLst/>
            <a:rect l="l" t="t" r="r" b="b"/>
            <a:pathLst>
              <a:path w="33" h="189" extrusionOk="0">
                <a:moveTo>
                  <a:pt x="32" y="189"/>
                </a:moveTo>
                <a:lnTo>
                  <a:pt x="32" y="189"/>
                </a:lnTo>
                <a:cubicBezTo>
                  <a:pt x="16" y="126"/>
                  <a:pt x="1" y="63"/>
                  <a:pt x="1" y="1"/>
                </a:cubicBezTo>
                <a:cubicBezTo>
                  <a:pt x="1" y="63"/>
                  <a:pt x="16" y="126"/>
                  <a:pt x="32" y="1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78" name="Google Shape;1178;p30"/>
          <p:cNvSpPr/>
          <p:nvPr/>
        </p:nvSpPr>
        <p:spPr>
          <a:xfrm>
            <a:off x="6531575" y="4866125"/>
            <a:ext cx="25" cy="400"/>
          </a:xfrm>
          <a:custGeom>
            <a:avLst/>
            <a:gdLst/>
            <a:ahLst/>
            <a:cxnLst/>
            <a:rect l="l" t="t" r="r" b="b"/>
            <a:pathLst>
              <a:path w="1" h="16" extrusionOk="0">
                <a:moveTo>
                  <a:pt x="1" y="16"/>
                </a:moveTo>
                <a:cubicBezTo>
                  <a:pt x="1" y="16"/>
                  <a:pt x="1" y="0"/>
                  <a:pt x="1" y="0"/>
                </a:cubicBezTo>
                <a:cubicBezTo>
                  <a:pt x="1" y="0"/>
                  <a:pt x="1" y="16"/>
                  <a:pt x="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79" name="Google Shape;1179;p30"/>
          <p:cNvSpPr/>
          <p:nvPr/>
        </p:nvSpPr>
        <p:spPr>
          <a:xfrm>
            <a:off x="6530800" y="4864550"/>
            <a:ext cx="400" cy="800"/>
          </a:xfrm>
          <a:custGeom>
            <a:avLst/>
            <a:gdLst/>
            <a:ahLst/>
            <a:cxnLst/>
            <a:rect l="l" t="t" r="r" b="b"/>
            <a:pathLst>
              <a:path w="16" h="32" extrusionOk="0">
                <a:moveTo>
                  <a:pt x="16" y="32"/>
                </a:moveTo>
                <a:cubicBezTo>
                  <a:pt x="0" y="16"/>
                  <a:pt x="0" y="16"/>
                  <a:pt x="0" y="0"/>
                </a:cubicBezTo>
                <a:cubicBezTo>
                  <a:pt x="0" y="16"/>
                  <a:pt x="0" y="16"/>
                  <a:pt x="16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80" name="Google Shape;1180;p30"/>
          <p:cNvSpPr/>
          <p:nvPr/>
        </p:nvSpPr>
        <p:spPr>
          <a:xfrm>
            <a:off x="6527650" y="4856700"/>
            <a:ext cx="2775" cy="7475"/>
          </a:xfrm>
          <a:custGeom>
            <a:avLst/>
            <a:gdLst/>
            <a:ahLst/>
            <a:cxnLst/>
            <a:rect l="l" t="t" r="r" b="b"/>
            <a:pathLst>
              <a:path w="111" h="299" extrusionOk="0">
                <a:moveTo>
                  <a:pt x="1" y="1"/>
                </a:moveTo>
                <a:cubicBezTo>
                  <a:pt x="32" y="111"/>
                  <a:pt x="63" y="205"/>
                  <a:pt x="111" y="299"/>
                </a:cubicBezTo>
                <a:cubicBezTo>
                  <a:pt x="63" y="205"/>
                  <a:pt x="32" y="11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181" name="Google Shape;1181;p30"/>
          <p:cNvGrpSpPr/>
          <p:nvPr/>
        </p:nvGrpSpPr>
        <p:grpSpPr>
          <a:xfrm>
            <a:off x="-613275" y="3559275"/>
            <a:ext cx="9800100" cy="1657575"/>
            <a:chOff x="-613275" y="3559275"/>
            <a:chExt cx="9800100" cy="1657575"/>
          </a:xfrm>
        </p:grpSpPr>
        <p:sp>
          <p:nvSpPr>
            <p:cNvPr id="1182" name="Google Shape;1182;p30"/>
            <p:cNvSpPr/>
            <p:nvPr/>
          </p:nvSpPr>
          <p:spPr>
            <a:xfrm>
              <a:off x="8699600" y="3962263"/>
              <a:ext cx="444400" cy="1230850"/>
            </a:xfrm>
            <a:custGeom>
              <a:avLst/>
              <a:gdLst/>
              <a:ahLst/>
              <a:cxnLst/>
              <a:rect l="l" t="t" r="r" b="b"/>
              <a:pathLst>
                <a:path w="17776" h="49234" extrusionOk="0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756675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643350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300250" y="3962263"/>
              <a:ext cx="444375" cy="1230850"/>
            </a:xfrm>
            <a:custGeom>
              <a:avLst/>
              <a:gdLst/>
              <a:ahLst/>
              <a:cxnLst/>
              <a:rect l="l" t="t" r="r" b="b"/>
              <a:pathLst>
                <a:path w="17775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grpSp>
          <p:nvGrpSpPr>
            <p:cNvPr id="1186" name="Google Shape;1186;p30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1187" name="Google Shape;1187;p30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avLst/>
                <a:gdLst/>
                <a:ahLst/>
                <a:cxnLst/>
                <a:rect l="l" t="t" r="r" b="b"/>
                <a:pathLst>
                  <a:path w="208986" h="66303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grpSp>
            <p:nvGrpSpPr>
              <p:cNvPr id="1188" name="Google Shape;1188;p30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1189" name="Google Shape;1189;p30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6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90" name="Google Shape;1190;p30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91" name="Google Shape;1191;p30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92" name="Google Shape;1192;p30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5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93" name="Google Shape;1193;p30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94" name="Google Shape;1194;p30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86" h="66303" extrusionOk="0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</p:grpSp>
        </p:grpSp>
      </p:grpSp>
      <p:sp>
        <p:nvSpPr>
          <p:cNvPr id="2" name="Google Shape;1112;p30">
            <a:extLst>
              <a:ext uri="{FF2B5EF4-FFF2-40B4-BE49-F238E27FC236}">
                <a16:creationId xmlns:a16="http://schemas.microsoft.com/office/drawing/2014/main" id="{85FA0E7B-CA98-DD21-A321-9000BB1C24B0}"/>
              </a:ext>
            </a:extLst>
          </p:cNvPr>
          <p:cNvSpPr txBox="1">
            <a:spLocks/>
          </p:cNvSpPr>
          <p:nvPr/>
        </p:nvSpPr>
        <p:spPr>
          <a:xfrm>
            <a:off x="2772987" y="2146663"/>
            <a:ext cx="32820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s-ES_tradnl" noProof="0" dirty="0"/>
              <a:t>Modelos Predictivos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3"/>
          <p:cNvSpPr/>
          <p:nvPr/>
        </p:nvSpPr>
        <p:spPr>
          <a:xfrm>
            <a:off x="-1682887" y="1208938"/>
            <a:ext cx="10828625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248" name="Google Shape;1248;p33"/>
          <p:cNvSpPr/>
          <p:nvPr/>
        </p:nvSpPr>
        <p:spPr>
          <a:xfrm>
            <a:off x="124025" y="580325"/>
            <a:ext cx="2262175" cy="302175"/>
          </a:xfrm>
          <a:custGeom>
            <a:avLst/>
            <a:gdLst/>
            <a:ahLst/>
            <a:cxnLst/>
            <a:rect l="l" t="t" r="r" b="b"/>
            <a:pathLst>
              <a:path w="90487" h="12087" extrusionOk="0">
                <a:moveTo>
                  <a:pt x="19156" y="1"/>
                </a:moveTo>
                <a:cubicBezTo>
                  <a:pt x="0" y="1"/>
                  <a:pt x="15345" y="11802"/>
                  <a:pt x="15345" y="11802"/>
                </a:cubicBezTo>
                <a:cubicBezTo>
                  <a:pt x="15345" y="11802"/>
                  <a:pt x="31496" y="12086"/>
                  <a:pt x="48288" y="12086"/>
                </a:cubicBezTo>
                <a:cubicBezTo>
                  <a:pt x="68904" y="12086"/>
                  <a:pt x="90487" y="11658"/>
                  <a:pt x="84327" y="9749"/>
                </a:cubicBezTo>
                <a:cubicBezTo>
                  <a:pt x="73152" y="6285"/>
                  <a:pt x="34373" y="5846"/>
                  <a:pt x="37493" y="4514"/>
                </a:cubicBezTo>
                <a:cubicBezTo>
                  <a:pt x="40596" y="3166"/>
                  <a:pt x="44656" y="1097"/>
                  <a:pt x="21693" y="62"/>
                </a:cubicBezTo>
                <a:cubicBezTo>
                  <a:pt x="20787" y="21"/>
                  <a:pt x="19942" y="1"/>
                  <a:pt x="19156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249" name="Google Shape;1249;p33"/>
          <p:cNvSpPr txBox="1">
            <a:spLocks noGrp="1"/>
          </p:cNvSpPr>
          <p:nvPr>
            <p:ph type="title"/>
          </p:nvPr>
        </p:nvSpPr>
        <p:spPr>
          <a:xfrm>
            <a:off x="4155575" y="681200"/>
            <a:ext cx="3938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Motivación</a:t>
            </a:r>
          </a:p>
        </p:txBody>
      </p:sp>
      <p:sp>
        <p:nvSpPr>
          <p:cNvPr id="1250" name="Google Shape;1250;p33"/>
          <p:cNvSpPr txBox="1">
            <a:spLocks noGrp="1"/>
          </p:cNvSpPr>
          <p:nvPr>
            <p:ph type="subTitle" idx="1"/>
          </p:nvPr>
        </p:nvSpPr>
        <p:spPr>
          <a:xfrm>
            <a:off x="4155575" y="1594349"/>
            <a:ext cx="3938100" cy="1547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_tradnl" noProof="0" dirty="0"/>
              <a:t>Trabajo en sector ferroviario y me ayuda a ver como se puede utilizar para un caso real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_tradnl" noProof="0" dirty="0"/>
              <a:t>Obtener mas conocimiento sobre algunas de estas variables, </a:t>
            </a:r>
            <a:r>
              <a:rPr lang="es-ES_tradnl" noProof="0"/>
              <a:t>para analizarlas en un caso real.</a:t>
            </a:r>
            <a:endParaRPr lang="es-ES_tradnl" noProof="0" dirty="0"/>
          </a:p>
        </p:txBody>
      </p:sp>
      <p:sp>
        <p:nvSpPr>
          <p:cNvPr id="1251" name="Google Shape;1251;p33"/>
          <p:cNvSpPr/>
          <p:nvPr/>
        </p:nvSpPr>
        <p:spPr>
          <a:xfrm rot="-2231248" flipH="1">
            <a:off x="3001543" y="9649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36"/>
          <p:cNvGrpSpPr/>
          <p:nvPr/>
        </p:nvGrpSpPr>
        <p:grpSpPr>
          <a:xfrm>
            <a:off x="2879025" y="4407050"/>
            <a:ext cx="853900" cy="770400"/>
            <a:chOff x="4219225" y="4330850"/>
            <a:chExt cx="853900" cy="770400"/>
          </a:xfrm>
        </p:grpSpPr>
        <p:grpSp>
          <p:nvGrpSpPr>
            <p:cNvPr id="1497" name="Google Shape;1497;p36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1498" name="Google Shape;1498;p36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3" h="11741" extrusionOk="0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grpSp>
            <p:nvGrpSpPr>
              <p:cNvPr id="1499" name="Google Shape;1499;p36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1500" name="Google Shape;1500;p36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2" h="9797" extrusionOk="0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501" name="Google Shape;1501;p36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7" h="7587" extrusionOk="0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grpSp>
              <p:nvGrpSpPr>
                <p:cNvPr id="1502" name="Google Shape;1502;p36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1503" name="Google Shape;1503;p36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47" h="10910" extrusionOk="0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504" name="Google Shape;1504;p36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3" h="16083" extrusionOk="0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505" name="Google Shape;1505;p36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4" h="6819" extrusionOk="0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</p:grpSp>
          </p:grpSp>
        </p:grpSp>
        <p:grpSp>
          <p:nvGrpSpPr>
            <p:cNvPr id="1506" name="Google Shape;1506;p36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507" name="Google Shape;1507;p36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81" h="8167" extrusionOk="0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08" name="Google Shape;1508;p36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11192" extrusionOk="0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511" name="Google Shape;1511;p36"/>
          <p:cNvSpPr txBox="1">
            <a:spLocks noGrp="1"/>
          </p:cNvSpPr>
          <p:nvPr>
            <p:ph type="subTitle" idx="1"/>
          </p:nvPr>
        </p:nvSpPr>
        <p:spPr>
          <a:xfrm>
            <a:off x="2231588" y="1458787"/>
            <a:ext cx="4680823" cy="1976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_tradnl" noProof="0" dirty="0"/>
              <a:t>En los repositorios de datos hay pocos </a:t>
            </a:r>
            <a:r>
              <a:rPr lang="es-ES_tradnl" noProof="0" dirty="0" err="1"/>
              <a:t>datasets</a:t>
            </a:r>
            <a:r>
              <a:rPr lang="es-ES_tradnl" noProof="0" dirty="0"/>
              <a:t> abiertos sobre el sector ferroviario, y aun menos sobre fallos en algún sistema del tren.</a:t>
            </a:r>
          </a:p>
          <a:p>
            <a:pPr marL="285750" indent="-285750" algn="l">
              <a:buSzPts val="1100"/>
              <a:buFontTx/>
              <a:buChar char="-"/>
            </a:pPr>
            <a:r>
              <a:rPr lang="es-ES_tradnl" noProof="0" dirty="0"/>
              <a:t>Al buscar en UCI encontré este </a:t>
            </a:r>
            <a:r>
              <a:rPr lang="es-ES_tradnl" noProof="0" dirty="0" err="1"/>
              <a:t>dataset</a:t>
            </a:r>
            <a:r>
              <a:rPr lang="es-ES_tradnl" noProof="0" dirty="0"/>
              <a:t> sobre el sector ferroviario con algunos </a:t>
            </a:r>
            <a:r>
              <a:rPr lang="es-ES_tradnl" noProof="0" dirty="0" err="1"/>
              <a:t>papers</a:t>
            </a:r>
            <a:r>
              <a:rPr lang="es-ES_tradnl" noProof="0" dirty="0"/>
              <a:t> realizados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_tradnl" noProof="0" dirty="0"/>
              <a:t>La mayoría de los </a:t>
            </a:r>
            <a:r>
              <a:rPr lang="es-ES_tradnl" noProof="0" dirty="0" err="1"/>
              <a:t>dataset</a:t>
            </a:r>
            <a:r>
              <a:rPr lang="es-ES_tradnl" noProof="0" dirty="0"/>
              <a:t> son de información generada y no real, pero este es real del tren de Porto.</a:t>
            </a:r>
          </a:p>
        </p:txBody>
      </p:sp>
      <p:sp>
        <p:nvSpPr>
          <p:cNvPr id="1513" name="Google Shape;1513;p36"/>
          <p:cNvSpPr txBox="1">
            <a:spLocks noGrp="1"/>
          </p:cNvSpPr>
          <p:nvPr>
            <p:ph type="title" idx="4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Experiencia seleccionando la data</a:t>
            </a:r>
          </a:p>
        </p:txBody>
      </p:sp>
      <p:grpSp>
        <p:nvGrpSpPr>
          <p:cNvPr id="1514" name="Google Shape;1514;p36"/>
          <p:cNvGrpSpPr/>
          <p:nvPr/>
        </p:nvGrpSpPr>
        <p:grpSpPr>
          <a:xfrm rot="127889">
            <a:off x="6158601" y="3415032"/>
            <a:ext cx="2323761" cy="719730"/>
            <a:chOff x="3962175" y="2631750"/>
            <a:chExt cx="3075700" cy="952625"/>
          </a:xfrm>
        </p:grpSpPr>
        <p:sp>
          <p:nvSpPr>
            <p:cNvPr id="1515" name="Google Shape;1515;p36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grpSp>
        <p:nvGrpSpPr>
          <p:cNvPr id="1534" name="Google Shape;1534;p36"/>
          <p:cNvGrpSpPr/>
          <p:nvPr/>
        </p:nvGrpSpPr>
        <p:grpSpPr>
          <a:xfrm>
            <a:off x="-139347" y="3868275"/>
            <a:ext cx="9276783" cy="1398672"/>
            <a:chOff x="-139347" y="3868275"/>
            <a:chExt cx="9276783" cy="1398672"/>
          </a:xfrm>
        </p:grpSpPr>
        <p:sp>
          <p:nvSpPr>
            <p:cNvPr id="1535" name="Google Shape;1535;p36"/>
            <p:cNvSpPr/>
            <p:nvPr/>
          </p:nvSpPr>
          <p:spPr>
            <a:xfrm flipH="1">
              <a:off x="-139347" y="4015425"/>
              <a:ext cx="9276772" cy="548850"/>
            </a:xfrm>
            <a:custGeom>
              <a:avLst/>
              <a:gdLst/>
              <a:ahLst/>
              <a:cxnLst/>
              <a:rect l="l" t="t" r="r" b="b"/>
              <a:pathLst>
                <a:path w="219946" h="21954" extrusionOk="0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grpSp>
          <p:nvGrpSpPr>
            <p:cNvPr id="1536" name="Google Shape;1536;p36"/>
            <p:cNvGrpSpPr/>
            <p:nvPr/>
          </p:nvGrpSpPr>
          <p:grpSpPr>
            <a:xfrm flipH="1">
              <a:off x="2134836" y="4216900"/>
              <a:ext cx="3484400" cy="1050047"/>
              <a:chOff x="3379075" y="4216900"/>
              <a:chExt cx="3484400" cy="1050047"/>
            </a:xfrm>
          </p:grpSpPr>
          <p:sp>
            <p:nvSpPr>
              <p:cNvPr id="1537" name="Google Shape;1537;p36"/>
              <p:cNvSpPr/>
              <p:nvPr/>
            </p:nvSpPr>
            <p:spPr>
              <a:xfrm>
                <a:off x="6638025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544" name="Google Shape;1544;p36"/>
            <p:cNvGrpSpPr/>
            <p:nvPr/>
          </p:nvGrpSpPr>
          <p:grpSpPr>
            <a:xfrm flipH="1">
              <a:off x="-57406" y="3868275"/>
              <a:ext cx="9194843" cy="559600"/>
              <a:chOff x="-139125" y="3868275"/>
              <a:chExt cx="9194843" cy="559600"/>
            </a:xfrm>
          </p:grpSpPr>
          <p:sp>
            <p:nvSpPr>
              <p:cNvPr id="1545" name="Google Shape;1545;p36"/>
              <p:cNvSpPr/>
              <p:nvPr/>
            </p:nvSpPr>
            <p:spPr>
              <a:xfrm>
                <a:off x="-139125" y="3868275"/>
                <a:ext cx="9194843" cy="351450"/>
              </a:xfrm>
              <a:custGeom>
                <a:avLst/>
                <a:gdLst/>
                <a:ahLst/>
                <a:cxnLst/>
                <a:rect l="l" t="t" r="r" b="b"/>
                <a:pathLst>
                  <a:path w="219946" h="14058" extrusionOk="0">
                    <a:moveTo>
                      <a:pt x="0" y="12956"/>
                    </a:moveTo>
                    <a:lnTo>
                      <a:pt x="0" y="14058"/>
                    </a:lnTo>
                    <a:lnTo>
                      <a:pt x="219946" y="1102"/>
                    </a:lnTo>
                    <a:lnTo>
                      <a:pt x="2199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125427" y="41828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336927" y="4176300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548427" y="41693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759174" y="4162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970673" y="4155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1182173" y="414877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1" y="9782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1393673" y="4141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1605172" y="4134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>
                <a:off x="1816672" y="4127775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2027377" y="41212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2238877" y="4114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2450377" y="4107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2661876" y="4100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2873376" y="40937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3084876" y="4086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3296375" y="4079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3507081" y="4072700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3718580" y="4066175"/>
                <a:ext cx="34406" cy="244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2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3930080" y="4059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4141580" y="4052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4353079" y="4045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4564579" y="4038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4775326" y="4031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4986826" y="4024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5198325" y="40181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5409825" y="4011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5621325" y="4004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3" name="Google Shape;1573;p36"/>
              <p:cNvSpPr/>
              <p:nvPr/>
            </p:nvSpPr>
            <p:spPr>
              <a:xfrm>
                <a:off x="5832824" y="3997100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6043530" y="399055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6255029" y="3983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6466529" y="3976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6678029" y="3969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6889528" y="39630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7101028" y="395602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7311733" y="39490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7523233" y="3942025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7734733" y="3935475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7946232" y="3928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8157732" y="3921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8369232" y="391447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2"/>
                    </a:moveTo>
                    <a:lnTo>
                      <a:pt x="804" y="9802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6" name="Google Shape;1586;p36"/>
              <p:cNvSpPr/>
              <p:nvPr/>
            </p:nvSpPr>
            <p:spPr>
              <a:xfrm>
                <a:off x="8580773" y="3907950"/>
                <a:ext cx="33569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783" extrusionOk="0">
                    <a:moveTo>
                      <a:pt x="0" y="9783"/>
                    </a:moveTo>
                    <a:lnTo>
                      <a:pt x="803" y="9783"/>
                    </a:lnTo>
                    <a:lnTo>
                      <a:pt x="80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7" name="Google Shape;1587;p36"/>
              <p:cNvSpPr/>
              <p:nvPr/>
            </p:nvSpPr>
            <p:spPr>
              <a:xfrm>
                <a:off x="8791478" y="39009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588" name="Google Shape;1588;p36"/>
            <p:cNvGrpSpPr/>
            <p:nvPr/>
          </p:nvGrpSpPr>
          <p:grpSpPr>
            <a:xfrm flipH="1">
              <a:off x="5406861" y="4293100"/>
              <a:ext cx="3484400" cy="973847"/>
              <a:chOff x="3379075" y="4293100"/>
              <a:chExt cx="3484400" cy="973847"/>
            </a:xfrm>
          </p:grpSpPr>
          <p:sp>
            <p:nvSpPr>
              <p:cNvPr id="1589" name="Google Shape;1589;p36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5628575" y="43693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1" name="Google Shape;1591;p36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2" name="Google Shape;1592;p36"/>
              <p:cNvSpPr/>
              <p:nvPr/>
            </p:nvSpPr>
            <p:spPr>
              <a:xfrm>
                <a:off x="4520150" y="43693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3" name="Google Shape;1593;p36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4" name="Google Shape;1594;p36"/>
              <p:cNvSpPr/>
              <p:nvPr/>
            </p:nvSpPr>
            <p:spPr>
              <a:xfrm>
                <a:off x="3379075" y="44038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5" name="Google Shape;1595;p36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596" name="Google Shape;1596;p36"/>
            <p:cNvGrpSpPr/>
            <p:nvPr/>
          </p:nvGrpSpPr>
          <p:grpSpPr>
            <a:xfrm flipH="1">
              <a:off x="-109714" y="4175950"/>
              <a:ext cx="2474925" cy="1050047"/>
              <a:chOff x="3379075" y="4216900"/>
              <a:chExt cx="2474925" cy="1050047"/>
            </a:xfrm>
          </p:grpSpPr>
          <p:sp>
            <p:nvSpPr>
              <p:cNvPr id="1597" name="Google Shape;1597;p36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8" name="Google Shape;1598;p36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9" name="Google Shape;1599;p36"/>
              <p:cNvSpPr/>
              <p:nvPr/>
            </p:nvSpPr>
            <p:spPr>
              <a:xfrm>
                <a:off x="4520150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>
                <a:off x="3379075" y="42514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603" name="Google Shape;1603;p36"/>
          <p:cNvSpPr/>
          <p:nvPr/>
        </p:nvSpPr>
        <p:spPr>
          <a:xfrm>
            <a:off x="7778250" y="384063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04" name="Google Shape;1604;p36"/>
          <p:cNvSpPr/>
          <p:nvPr/>
        </p:nvSpPr>
        <p:spPr>
          <a:xfrm>
            <a:off x="5621450" y="21767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05" name="Google Shape;1605;p36"/>
          <p:cNvSpPr/>
          <p:nvPr/>
        </p:nvSpPr>
        <p:spPr>
          <a:xfrm rot="-2231248" flipH="1">
            <a:off x="1561593" y="8349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06" name="Google Shape;1606;p36"/>
          <p:cNvSpPr/>
          <p:nvPr/>
        </p:nvSpPr>
        <p:spPr>
          <a:xfrm rot="-2231248" flipH="1">
            <a:off x="593018" y="11322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9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Lecciones del análisis descriptivo</a:t>
            </a:r>
          </a:p>
        </p:txBody>
      </p:sp>
      <p:sp>
        <p:nvSpPr>
          <p:cNvPr id="1642" name="Google Shape;1642;p39"/>
          <p:cNvSpPr txBox="1">
            <a:spLocks noGrp="1"/>
          </p:cNvSpPr>
          <p:nvPr>
            <p:ph type="subTitle" idx="1"/>
          </p:nvPr>
        </p:nvSpPr>
        <p:spPr>
          <a:xfrm>
            <a:off x="1383542" y="1297053"/>
            <a:ext cx="2439300" cy="7692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Identificación de variables clave</a:t>
            </a:r>
          </a:p>
        </p:txBody>
      </p:sp>
      <p:sp>
        <p:nvSpPr>
          <p:cNvPr id="1643" name="Google Shape;1643;p39"/>
          <p:cNvSpPr txBox="1">
            <a:spLocks noGrp="1"/>
          </p:cNvSpPr>
          <p:nvPr>
            <p:ph type="subTitle" idx="2"/>
          </p:nvPr>
        </p:nvSpPr>
        <p:spPr>
          <a:xfrm>
            <a:off x="958912" y="1935675"/>
            <a:ext cx="3225975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_tradnl" noProof="0" dirty="0"/>
              <a:t>Con la matriz de correlación se pudieron encontrar correlación negativa entre TP2 y señales eléctricas (</a:t>
            </a:r>
            <a:r>
              <a:rPr lang="es-ES_tradnl" noProof="0" dirty="0" err="1"/>
              <a:t>DV_eletric</a:t>
            </a:r>
            <a:r>
              <a:rPr lang="es-ES_tradnl" noProof="0" dirty="0"/>
              <a:t> y COMP), y la correlación positiva entre </a:t>
            </a:r>
            <a:r>
              <a:rPr lang="es-ES_tradnl" noProof="0" dirty="0" err="1"/>
              <a:t>DV_pressure</a:t>
            </a:r>
            <a:r>
              <a:rPr lang="es-ES_tradnl" noProof="0" dirty="0"/>
              <a:t> y la variable objetivo </a:t>
            </a:r>
            <a:r>
              <a:rPr lang="es-ES_tradnl" noProof="0" dirty="0" err="1"/>
              <a:t>Failure</a:t>
            </a:r>
            <a:endParaRPr lang="es-ES_tradnl" noProof="0" dirty="0"/>
          </a:p>
        </p:txBody>
      </p:sp>
      <p:sp>
        <p:nvSpPr>
          <p:cNvPr id="1645" name="Google Shape;1645;p39"/>
          <p:cNvSpPr txBox="1">
            <a:spLocks noGrp="1"/>
          </p:cNvSpPr>
          <p:nvPr>
            <p:ph type="subTitle" idx="4"/>
          </p:nvPr>
        </p:nvSpPr>
        <p:spPr>
          <a:xfrm>
            <a:off x="4609517" y="1960355"/>
            <a:ext cx="3378233" cy="1316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_tradnl" noProof="0" dirty="0"/>
              <a:t>El análisis descriptivo evidenció un fuerte desbalance entre registros de fallos y no fallos. Esto nos aviso que debemos utilizar métricas como el ROC AUC, precisión y </a:t>
            </a:r>
            <a:r>
              <a:rPr lang="es-ES_tradnl" noProof="0" dirty="0" err="1"/>
              <a:t>recall</a:t>
            </a:r>
            <a:r>
              <a:rPr lang="es-ES_tradnl" noProof="0" dirty="0"/>
              <a:t> por clase</a:t>
            </a:r>
          </a:p>
        </p:txBody>
      </p:sp>
      <p:sp>
        <p:nvSpPr>
          <p:cNvPr id="1646" name="Google Shape;1646;p39"/>
          <p:cNvSpPr txBox="1">
            <a:spLocks noGrp="1"/>
          </p:cNvSpPr>
          <p:nvPr>
            <p:ph type="subTitle" idx="5"/>
          </p:nvPr>
        </p:nvSpPr>
        <p:spPr>
          <a:xfrm>
            <a:off x="4746783" y="1503800"/>
            <a:ext cx="3069954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_tradnl" b="1" noProof="0" dirty="0"/>
              <a:t>Desbalance de clases</a:t>
            </a:r>
            <a:endParaRPr lang="es-ES_tradnl" noProof="0" dirty="0"/>
          </a:p>
        </p:txBody>
      </p:sp>
      <p:sp>
        <p:nvSpPr>
          <p:cNvPr id="1648" name="Google Shape;1648;p39"/>
          <p:cNvSpPr/>
          <p:nvPr/>
        </p:nvSpPr>
        <p:spPr>
          <a:xfrm>
            <a:off x="5972450" y="3348725"/>
            <a:ext cx="6828950" cy="1443150"/>
          </a:xfrm>
          <a:custGeom>
            <a:avLst/>
            <a:gdLst/>
            <a:ahLst/>
            <a:cxnLst/>
            <a:rect l="l" t="t" r="r" b="b"/>
            <a:pathLst>
              <a:path w="273158" h="57726" extrusionOk="0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49" name="Google Shape;1649;p39"/>
          <p:cNvSpPr/>
          <p:nvPr/>
        </p:nvSpPr>
        <p:spPr>
          <a:xfrm>
            <a:off x="-1743225" y="3348725"/>
            <a:ext cx="6829325" cy="1443150"/>
          </a:xfrm>
          <a:custGeom>
            <a:avLst/>
            <a:gdLst/>
            <a:ahLst/>
            <a:cxnLst/>
            <a:rect l="l" t="t" r="r" b="b"/>
            <a:pathLst>
              <a:path w="273173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0" y="57726"/>
                  <a:pt x="0" y="57726"/>
                </a:cubicBezTo>
                <a:lnTo>
                  <a:pt x="273172" y="57726"/>
                </a:lnTo>
                <a:cubicBezTo>
                  <a:pt x="273172" y="57726"/>
                  <a:pt x="133756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0" name="Google Shape;1650;p39"/>
          <p:cNvSpPr/>
          <p:nvPr/>
        </p:nvSpPr>
        <p:spPr>
          <a:xfrm>
            <a:off x="3559000" y="3348725"/>
            <a:ext cx="6828925" cy="1443150"/>
          </a:xfrm>
          <a:custGeom>
            <a:avLst/>
            <a:gdLst/>
            <a:ahLst/>
            <a:cxnLst/>
            <a:rect l="l" t="t" r="r" b="b"/>
            <a:pathLst>
              <a:path w="273157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5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1" name="Google Shape;1651;p39"/>
          <p:cNvSpPr/>
          <p:nvPr/>
        </p:nvSpPr>
        <p:spPr>
          <a:xfrm>
            <a:off x="888100" y="3740325"/>
            <a:ext cx="5829700" cy="1231825"/>
          </a:xfrm>
          <a:custGeom>
            <a:avLst/>
            <a:gdLst/>
            <a:ahLst/>
            <a:cxnLst/>
            <a:rect l="l" t="t" r="r" b="b"/>
            <a:pathLst>
              <a:path w="233188" h="49273" extrusionOk="0">
                <a:moveTo>
                  <a:pt x="101637" y="1"/>
                </a:moveTo>
                <a:cubicBezTo>
                  <a:pt x="101435" y="1"/>
                  <a:pt x="101261" y="13"/>
                  <a:pt x="101115" y="39"/>
                </a:cubicBezTo>
                <a:cubicBezTo>
                  <a:pt x="98012" y="572"/>
                  <a:pt x="0" y="49272"/>
                  <a:pt x="0" y="49272"/>
                </a:cubicBezTo>
                <a:lnTo>
                  <a:pt x="233187" y="49272"/>
                </a:lnTo>
                <a:cubicBezTo>
                  <a:pt x="233187" y="49272"/>
                  <a:pt x="114207" y="1"/>
                  <a:pt x="10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2" name="Google Shape;1652;p39"/>
          <p:cNvSpPr/>
          <p:nvPr/>
        </p:nvSpPr>
        <p:spPr>
          <a:xfrm>
            <a:off x="2571900" y="3541650"/>
            <a:ext cx="5829700" cy="1231825"/>
          </a:xfrm>
          <a:custGeom>
            <a:avLst/>
            <a:gdLst/>
            <a:ahLst/>
            <a:cxnLst/>
            <a:rect l="l" t="t" r="r" b="b"/>
            <a:pathLst>
              <a:path w="233188" h="49273" extrusionOk="0">
                <a:moveTo>
                  <a:pt x="101637" y="1"/>
                </a:moveTo>
                <a:cubicBezTo>
                  <a:pt x="101436" y="1"/>
                  <a:pt x="101262" y="14"/>
                  <a:pt x="101116" y="39"/>
                </a:cubicBezTo>
                <a:cubicBezTo>
                  <a:pt x="98013" y="572"/>
                  <a:pt x="1" y="49272"/>
                  <a:pt x="1" y="49272"/>
                </a:cubicBezTo>
                <a:lnTo>
                  <a:pt x="233188" y="49272"/>
                </a:lnTo>
                <a:cubicBezTo>
                  <a:pt x="233188" y="49272"/>
                  <a:pt x="114208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3" name="Google Shape;1653;p39"/>
          <p:cNvSpPr/>
          <p:nvPr/>
        </p:nvSpPr>
        <p:spPr>
          <a:xfrm>
            <a:off x="2883050" y="3542625"/>
            <a:ext cx="2344900" cy="1076450"/>
          </a:xfrm>
          <a:custGeom>
            <a:avLst/>
            <a:gdLst/>
            <a:ahLst/>
            <a:cxnLst/>
            <a:rect l="l" t="t" r="r" b="b"/>
            <a:pathLst>
              <a:path w="93796" h="43058" extrusionOk="0">
                <a:moveTo>
                  <a:pt x="88670" y="0"/>
                </a:moveTo>
                <a:cubicBezTo>
                  <a:pt x="86256" y="423"/>
                  <a:pt x="26490" y="29938"/>
                  <a:pt x="0" y="43058"/>
                </a:cubicBezTo>
                <a:lnTo>
                  <a:pt x="0" y="43058"/>
                </a:lnTo>
                <a:lnTo>
                  <a:pt x="23324" y="34233"/>
                </a:lnTo>
                <a:lnTo>
                  <a:pt x="71601" y="32477"/>
                </a:lnTo>
                <a:cubicBezTo>
                  <a:pt x="72447" y="32462"/>
                  <a:pt x="72541" y="31129"/>
                  <a:pt x="71726" y="30957"/>
                </a:cubicBezTo>
                <a:lnTo>
                  <a:pt x="53481" y="27023"/>
                </a:lnTo>
                <a:cubicBezTo>
                  <a:pt x="52870" y="26882"/>
                  <a:pt x="52713" y="26004"/>
                  <a:pt x="53230" y="25612"/>
                </a:cubicBezTo>
                <a:lnTo>
                  <a:pt x="57917" y="22211"/>
                </a:lnTo>
                <a:cubicBezTo>
                  <a:pt x="58011" y="22148"/>
                  <a:pt x="58136" y="22101"/>
                  <a:pt x="58246" y="22085"/>
                </a:cubicBezTo>
                <a:lnTo>
                  <a:pt x="92918" y="18433"/>
                </a:lnTo>
                <a:cubicBezTo>
                  <a:pt x="93796" y="18339"/>
                  <a:pt x="93764" y="16929"/>
                  <a:pt x="92886" y="16897"/>
                </a:cubicBezTo>
                <a:lnTo>
                  <a:pt x="63905" y="15471"/>
                </a:lnTo>
                <a:cubicBezTo>
                  <a:pt x="63184" y="15439"/>
                  <a:pt x="62980" y="14374"/>
                  <a:pt x="63622" y="14013"/>
                </a:cubicBezTo>
                <a:lnTo>
                  <a:pt x="88670" y="0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4" name="Google Shape;1654;p39"/>
          <p:cNvSpPr/>
          <p:nvPr/>
        </p:nvSpPr>
        <p:spPr>
          <a:xfrm>
            <a:off x="5690900" y="3971050"/>
            <a:ext cx="4251675" cy="82082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5" name="Google Shape;1655;p39"/>
          <p:cNvSpPr/>
          <p:nvPr/>
        </p:nvSpPr>
        <p:spPr>
          <a:xfrm>
            <a:off x="-229425" y="4674849"/>
            <a:ext cx="9418794" cy="522030"/>
          </a:xfrm>
          <a:custGeom>
            <a:avLst/>
            <a:gdLst/>
            <a:ahLst/>
            <a:cxnLst/>
            <a:rect l="l" t="t" r="r" b="b"/>
            <a:pathLst>
              <a:path w="331356" h="46413" extrusionOk="0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6" name="Google Shape;1656;p39"/>
          <p:cNvSpPr/>
          <p:nvPr/>
        </p:nvSpPr>
        <p:spPr>
          <a:xfrm>
            <a:off x="26076" y="4674850"/>
            <a:ext cx="3290726" cy="482695"/>
          </a:xfrm>
          <a:custGeom>
            <a:avLst/>
            <a:gdLst/>
            <a:ahLst/>
            <a:cxnLst/>
            <a:rect l="l" t="t" r="r" b="b"/>
            <a:pathLst>
              <a:path w="177685" h="46413" extrusionOk="0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657" name="Google Shape;1657;p39"/>
          <p:cNvGrpSpPr/>
          <p:nvPr/>
        </p:nvGrpSpPr>
        <p:grpSpPr>
          <a:xfrm>
            <a:off x="-139347" y="3868275"/>
            <a:ext cx="9276783" cy="1398672"/>
            <a:chOff x="-139347" y="3868275"/>
            <a:chExt cx="9276783" cy="1398672"/>
          </a:xfrm>
        </p:grpSpPr>
        <p:sp>
          <p:nvSpPr>
            <p:cNvPr id="1658" name="Google Shape;1658;p39"/>
            <p:cNvSpPr/>
            <p:nvPr/>
          </p:nvSpPr>
          <p:spPr>
            <a:xfrm flipH="1">
              <a:off x="-139347" y="4015425"/>
              <a:ext cx="9276772" cy="548850"/>
            </a:xfrm>
            <a:custGeom>
              <a:avLst/>
              <a:gdLst/>
              <a:ahLst/>
              <a:cxnLst/>
              <a:rect l="l" t="t" r="r" b="b"/>
              <a:pathLst>
                <a:path w="219946" h="21954" extrusionOk="0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grpSp>
          <p:nvGrpSpPr>
            <p:cNvPr id="1659" name="Google Shape;1659;p39"/>
            <p:cNvGrpSpPr/>
            <p:nvPr/>
          </p:nvGrpSpPr>
          <p:grpSpPr>
            <a:xfrm flipH="1">
              <a:off x="2134836" y="4216900"/>
              <a:ext cx="3484400" cy="1050047"/>
              <a:chOff x="3379075" y="4216900"/>
              <a:chExt cx="3484400" cy="1050047"/>
            </a:xfrm>
          </p:grpSpPr>
          <p:sp>
            <p:nvSpPr>
              <p:cNvPr id="1660" name="Google Shape;1660;p39"/>
              <p:cNvSpPr/>
              <p:nvPr/>
            </p:nvSpPr>
            <p:spPr>
              <a:xfrm>
                <a:off x="6638025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1" name="Google Shape;1661;p39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667" name="Google Shape;1667;p39"/>
            <p:cNvGrpSpPr/>
            <p:nvPr/>
          </p:nvGrpSpPr>
          <p:grpSpPr>
            <a:xfrm flipH="1">
              <a:off x="-57406" y="3868275"/>
              <a:ext cx="9194843" cy="559600"/>
              <a:chOff x="-139125" y="3868275"/>
              <a:chExt cx="9194843" cy="559600"/>
            </a:xfrm>
          </p:grpSpPr>
          <p:sp>
            <p:nvSpPr>
              <p:cNvPr id="1668" name="Google Shape;1668;p39"/>
              <p:cNvSpPr/>
              <p:nvPr/>
            </p:nvSpPr>
            <p:spPr>
              <a:xfrm>
                <a:off x="-139125" y="3868275"/>
                <a:ext cx="9194843" cy="351450"/>
              </a:xfrm>
              <a:custGeom>
                <a:avLst/>
                <a:gdLst/>
                <a:ahLst/>
                <a:cxnLst/>
                <a:rect l="l" t="t" r="r" b="b"/>
                <a:pathLst>
                  <a:path w="219946" h="14058" extrusionOk="0">
                    <a:moveTo>
                      <a:pt x="0" y="12956"/>
                    </a:moveTo>
                    <a:lnTo>
                      <a:pt x="0" y="14058"/>
                    </a:lnTo>
                    <a:lnTo>
                      <a:pt x="219946" y="1102"/>
                    </a:lnTo>
                    <a:lnTo>
                      <a:pt x="2199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125427" y="41828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336927" y="4176300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1" name="Google Shape;1671;p39"/>
              <p:cNvSpPr/>
              <p:nvPr/>
            </p:nvSpPr>
            <p:spPr>
              <a:xfrm>
                <a:off x="548427" y="41693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2" name="Google Shape;1672;p39"/>
              <p:cNvSpPr/>
              <p:nvPr/>
            </p:nvSpPr>
            <p:spPr>
              <a:xfrm>
                <a:off x="759174" y="4162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3" name="Google Shape;1673;p39"/>
              <p:cNvSpPr/>
              <p:nvPr/>
            </p:nvSpPr>
            <p:spPr>
              <a:xfrm>
                <a:off x="970673" y="4155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4" name="Google Shape;1674;p39"/>
              <p:cNvSpPr/>
              <p:nvPr/>
            </p:nvSpPr>
            <p:spPr>
              <a:xfrm>
                <a:off x="1182173" y="414877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1" y="9782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5" name="Google Shape;1675;p39"/>
              <p:cNvSpPr/>
              <p:nvPr/>
            </p:nvSpPr>
            <p:spPr>
              <a:xfrm>
                <a:off x="1393673" y="4141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6" name="Google Shape;1676;p39"/>
              <p:cNvSpPr/>
              <p:nvPr/>
            </p:nvSpPr>
            <p:spPr>
              <a:xfrm>
                <a:off x="1605172" y="4134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7" name="Google Shape;1677;p39"/>
              <p:cNvSpPr/>
              <p:nvPr/>
            </p:nvSpPr>
            <p:spPr>
              <a:xfrm>
                <a:off x="1816672" y="4127775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8" name="Google Shape;1678;p39"/>
              <p:cNvSpPr/>
              <p:nvPr/>
            </p:nvSpPr>
            <p:spPr>
              <a:xfrm>
                <a:off x="2027377" y="41212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9" name="Google Shape;1679;p39"/>
              <p:cNvSpPr/>
              <p:nvPr/>
            </p:nvSpPr>
            <p:spPr>
              <a:xfrm>
                <a:off x="2238877" y="4114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0" name="Google Shape;1680;p39"/>
              <p:cNvSpPr/>
              <p:nvPr/>
            </p:nvSpPr>
            <p:spPr>
              <a:xfrm>
                <a:off x="2450377" y="4107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1" name="Google Shape;1681;p39"/>
              <p:cNvSpPr/>
              <p:nvPr/>
            </p:nvSpPr>
            <p:spPr>
              <a:xfrm>
                <a:off x="2661876" y="4100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2873376" y="40937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3084876" y="4086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3296375" y="4079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3507081" y="4072700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6" name="Google Shape;1686;p39"/>
              <p:cNvSpPr/>
              <p:nvPr/>
            </p:nvSpPr>
            <p:spPr>
              <a:xfrm>
                <a:off x="3718580" y="4066175"/>
                <a:ext cx="34406" cy="244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2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7" name="Google Shape;1687;p39"/>
              <p:cNvSpPr/>
              <p:nvPr/>
            </p:nvSpPr>
            <p:spPr>
              <a:xfrm>
                <a:off x="3930080" y="4059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8" name="Google Shape;1688;p39"/>
              <p:cNvSpPr/>
              <p:nvPr/>
            </p:nvSpPr>
            <p:spPr>
              <a:xfrm>
                <a:off x="4141580" y="4052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9" name="Google Shape;1689;p39"/>
              <p:cNvSpPr/>
              <p:nvPr/>
            </p:nvSpPr>
            <p:spPr>
              <a:xfrm>
                <a:off x="4353079" y="4045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0" name="Google Shape;1690;p39"/>
              <p:cNvSpPr/>
              <p:nvPr/>
            </p:nvSpPr>
            <p:spPr>
              <a:xfrm>
                <a:off x="4564579" y="4038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1" name="Google Shape;1691;p39"/>
              <p:cNvSpPr/>
              <p:nvPr/>
            </p:nvSpPr>
            <p:spPr>
              <a:xfrm>
                <a:off x="4775326" y="4031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2" name="Google Shape;1692;p39"/>
              <p:cNvSpPr/>
              <p:nvPr/>
            </p:nvSpPr>
            <p:spPr>
              <a:xfrm>
                <a:off x="4986826" y="4024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3" name="Google Shape;1693;p39"/>
              <p:cNvSpPr/>
              <p:nvPr/>
            </p:nvSpPr>
            <p:spPr>
              <a:xfrm>
                <a:off x="5198325" y="40181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4" name="Google Shape;1694;p39"/>
              <p:cNvSpPr/>
              <p:nvPr/>
            </p:nvSpPr>
            <p:spPr>
              <a:xfrm>
                <a:off x="5409825" y="4011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5" name="Google Shape;1695;p39"/>
              <p:cNvSpPr/>
              <p:nvPr/>
            </p:nvSpPr>
            <p:spPr>
              <a:xfrm>
                <a:off x="5621325" y="4004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6" name="Google Shape;1696;p39"/>
              <p:cNvSpPr/>
              <p:nvPr/>
            </p:nvSpPr>
            <p:spPr>
              <a:xfrm>
                <a:off x="5832824" y="3997100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7" name="Google Shape;1697;p39"/>
              <p:cNvSpPr/>
              <p:nvPr/>
            </p:nvSpPr>
            <p:spPr>
              <a:xfrm>
                <a:off x="6043530" y="399055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8" name="Google Shape;1698;p39"/>
              <p:cNvSpPr/>
              <p:nvPr/>
            </p:nvSpPr>
            <p:spPr>
              <a:xfrm>
                <a:off x="6255029" y="3983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9" name="Google Shape;1699;p39"/>
              <p:cNvSpPr/>
              <p:nvPr/>
            </p:nvSpPr>
            <p:spPr>
              <a:xfrm>
                <a:off x="6466529" y="3976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0" name="Google Shape;1700;p39"/>
              <p:cNvSpPr/>
              <p:nvPr/>
            </p:nvSpPr>
            <p:spPr>
              <a:xfrm>
                <a:off x="6678029" y="3969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1" name="Google Shape;1701;p39"/>
              <p:cNvSpPr/>
              <p:nvPr/>
            </p:nvSpPr>
            <p:spPr>
              <a:xfrm>
                <a:off x="6889528" y="39630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2" name="Google Shape;1702;p39"/>
              <p:cNvSpPr/>
              <p:nvPr/>
            </p:nvSpPr>
            <p:spPr>
              <a:xfrm>
                <a:off x="7101028" y="395602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3" name="Google Shape;1703;p39"/>
              <p:cNvSpPr/>
              <p:nvPr/>
            </p:nvSpPr>
            <p:spPr>
              <a:xfrm>
                <a:off x="7311733" y="39490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4" name="Google Shape;1704;p39"/>
              <p:cNvSpPr/>
              <p:nvPr/>
            </p:nvSpPr>
            <p:spPr>
              <a:xfrm>
                <a:off x="7523233" y="3942025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5" name="Google Shape;1705;p39"/>
              <p:cNvSpPr/>
              <p:nvPr/>
            </p:nvSpPr>
            <p:spPr>
              <a:xfrm>
                <a:off x="7734733" y="3935475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6" name="Google Shape;1706;p39"/>
              <p:cNvSpPr/>
              <p:nvPr/>
            </p:nvSpPr>
            <p:spPr>
              <a:xfrm>
                <a:off x="7946232" y="3928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7" name="Google Shape;1707;p39"/>
              <p:cNvSpPr/>
              <p:nvPr/>
            </p:nvSpPr>
            <p:spPr>
              <a:xfrm>
                <a:off x="8157732" y="3921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8" name="Google Shape;1708;p39"/>
              <p:cNvSpPr/>
              <p:nvPr/>
            </p:nvSpPr>
            <p:spPr>
              <a:xfrm>
                <a:off x="8369232" y="391447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2"/>
                    </a:moveTo>
                    <a:lnTo>
                      <a:pt x="804" y="9802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9" name="Google Shape;1709;p39"/>
              <p:cNvSpPr/>
              <p:nvPr/>
            </p:nvSpPr>
            <p:spPr>
              <a:xfrm>
                <a:off x="8580773" y="3907950"/>
                <a:ext cx="33569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783" extrusionOk="0">
                    <a:moveTo>
                      <a:pt x="0" y="9783"/>
                    </a:moveTo>
                    <a:lnTo>
                      <a:pt x="803" y="9783"/>
                    </a:lnTo>
                    <a:lnTo>
                      <a:pt x="80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0" name="Google Shape;1710;p39"/>
              <p:cNvSpPr/>
              <p:nvPr/>
            </p:nvSpPr>
            <p:spPr>
              <a:xfrm>
                <a:off x="8791478" y="39009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711" name="Google Shape;1711;p39"/>
            <p:cNvGrpSpPr/>
            <p:nvPr/>
          </p:nvGrpSpPr>
          <p:grpSpPr>
            <a:xfrm flipH="1">
              <a:off x="5406861" y="4293100"/>
              <a:ext cx="3484400" cy="973847"/>
              <a:chOff x="3379075" y="4293100"/>
              <a:chExt cx="3484400" cy="973847"/>
            </a:xfrm>
          </p:grpSpPr>
          <p:sp>
            <p:nvSpPr>
              <p:cNvPr id="1712" name="Google Shape;1712;p39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3" name="Google Shape;1713;p39"/>
              <p:cNvSpPr/>
              <p:nvPr/>
            </p:nvSpPr>
            <p:spPr>
              <a:xfrm>
                <a:off x="5628575" y="43693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4" name="Google Shape;1714;p39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5" name="Google Shape;1715;p39"/>
              <p:cNvSpPr/>
              <p:nvPr/>
            </p:nvSpPr>
            <p:spPr>
              <a:xfrm>
                <a:off x="4520150" y="43693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6" name="Google Shape;1716;p39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7" name="Google Shape;1717;p39"/>
              <p:cNvSpPr/>
              <p:nvPr/>
            </p:nvSpPr>
            <p:spPr>
              <a:xfrm>
                <a:off x="3379075" y="44038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8" name="Google Shape;1718;p39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719" name="Google Shape;1719;p39"/>
            <p:cNvGrpSpPr/>
            <p:nvPr/>
          </p:nvGrpSpPr>
          <p:grpSpPr>
            <a:xfrm flipH="1">
              <a:off x="-109714" y="4175950"/>
              <a:ext cx="2474925" cy="1050047"/>
              <a:chOff x="3379075" y="4216900"/>
              <a:chExt cx="2474925" cy="1050047"/>
            </a:xfrm>
          </p:grpSpPr>
          <p:sp>
            <p:nvSpPr>
              <p:cNvPr id="1720" name="Google Shape;1720;p39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21" name="Google Shape;1721;p39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22" name="Google Shape;1722;p39"/>
              <p:cNvSpPr/>
              <p:nvPr/>
            </p:nvSpPr>
            <p:spPr>
              <a:xfrm>
                <a:off x="4520150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23" name="Google Shape;1723;p39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24" name="Google Shape;1724;p39"/>
              <p:cNvSpPr/>
              <p:nvPr/>
            </p:nvSpPr>
            <p:spPr>
              <a:xfrm>
                <a:off x="3379075" y="42514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25" name="Google Shape;1725;p39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726" name="Google Shape;1726;p39"/>
          <p:cNvSpPr/>
          <p:nvPr/>
        </p:nvSpPr>
        <p:spPr>
          <a:xfrm>
            <a:off x="441225" y="298363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727" name="Google Shape;1727;p39"/>
          <p:cNvSpPr/>
          <p:nvPr/>
        </p:nvSpPr>
        <p:spPr>
          <a:xfrm>
            <a:off x="26075" y="740800"/>
            <a:ext cx="3038100" cy="371398"/>
          </a:xfrm>
          <a:custGeom>
            <a:avLst/>
            <a:gdLst/>
            <a:ahLst/>
            <a:cxnLst/>
            <a:rect l="l" t="t" r="r" b="b"/>
            <a:pathLst>
              <a:path w="121524" h="3422" extrusionOk="0">
                <a:moveTo>
                  <a:pt x="3293" y="2318"/>
                </a:moveTo>
                <a:cubicBezTo>
                  <a:pt x="8457" y="2218"/>
                  <a:pt x="15016" y="977"/>
                  <a:pt x="19888" y="1351"/>
                </a:cubicBezTo>
                <a:cubicBezTo>
                  <a:pt x="28034" y="1981"/>
                  <a:pt x="29758" y="147"/>
                  <a:pt x="36801" y="630"/>
                </a:cubicBezTo>
                <a:cubicBezTo>
                  <a:pt x="44966" y="1233"/>
                  <a:pt x="55457" y="1324"/>
                  <a:pt x="61551" y="1160"/>
                </a:cubicBezTo>
                <a:cubicBezTo>
                  <a:pt x="69068" y="968"/>
                  <a:pt x="74231" y="1"/>
                  <a:pt x="81438" y="776"/>
                </a:cubicBezTo>
                <a:cubicBezTo>
                  <a:pt x="84878" y="1160"/>
                  <a:pt x="81119" y="1835"/>
                  <a:pt x="90680" y="1114"/>
                </a:cubicBezTo>
                <a:cubicBezTo>
                  <a:pt x="94292" y="840"/>
                  <a:pt x="95688" y="822"/>
                  <a:pt x="99912" y="968"/>
                </a:cubicBezTo>
                <a:cubicBezTo>
                  <a:pt x="107119" y="1260"/>
                  <a:pt x="115575" y="1114"/>
                  <a:pt x="121523" y="1260"/>
                </a:cubicBezTo>
                <a:cubicBezTo>
                  <a:pt x="116670" y="1451"/>
                  <a:pt x="103515" y="1160"/>
                  <a:pt x="95378" y="1689"/>
                </a:cubicBezTo>
                <a:cubicBezTo>
                  <a:pt x="85352" y="2263"/>
                  <a:pt x="79559" y="2555"/>
                  <a:pt x="69378" y="2072"/>
                </a:cubicBezTo>
                <a:cubicBezTo>
                  <a:pt x="61387" y="1643"/>
                  <a:pt x="51680" y="1497"/>
                  <a:pt x="43534" y="1789"/>
                </a:cubicBezTo>
                <a:cubicBezTo>
                  <a:pt x="34767" y="2026"/>
                  <a:pt x="30068" y="3422"/>
                  <a:pt x="20672" y="2647"/>
                </a:cubicBezTo>
                <a:cubicBezTo>
                  <a:pt x="16448" y="2263"/>
                  <a:pt x="14879" y="2263"/>
                  <a:pt x="10646" y="2364"/>
                </a:cubicBezTo>
                <a:cubicBezTo>
                  <a:pt x="7827" y="2409"/>
                  <a:pt x="4388" y="2510"/>
                  <a:pt x="0" y="245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728" name="Google Shape;1728;p39"/>
          <p:cNvSpPr/>
          <p:nvPr/>
        </p:nvSpPr>
        <p:spPr>
          <a:xfrm rot="-2231248" flipH="1">
            <a:off x="8470168" y="8018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40"/>
          <p:cNvSpPr/>
          <p:nvPr/>
        </p:nvSpPr>
        <p:spPr>
          <a:xfrm>
            <a:off x="4554375" y="3386313"/>
            <a:ext cx="5185768" cy="115941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737" name="Google Shape;1737;p40"/>
          <p:cNvSpPr txBox="1">
            <a:spLocks noGrp="1"/>
          </p:cNvSpPr>
          <p:nvPr>
            <p:ph type="title"/>
          </p:nvPr>
        </p:nvSpPr>
        <p:spPr>
          <a:xfrm>
            <a:off x="125927" y="688745"/>
            <a:ext cx="80205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Pasos para análisis descriptivo y predictivo</a:t>
            </a:r>
          </a:p>
        </p:txBody>
      </p:sp>
      <p:sp>
        <p:nvSpPr>
          <p:cNvPr id="1738" name="Google Shape;1738;p40"/>
          <p:cNvSpPr txBox="1">
            <a:spLocks noGrp="1"/>
          </p:cNvSpPr>
          <p:nvPr>
            <p:ph type="body" idx="1"/>
          </p:nvPr>
        </p:nvSpPr>
        <p:spPr>
          <a:xfrm>
            <a:off x="620100" y="1389303"/>
            <a:ext cx="39519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r>
              <a:rPr lang="es-ES_tradnl" b="1" noProof="0" dirty="0"/>
              <a:t>Análisis Descriptivo</a:t>
            </a:r>
          </a:p>
          <a:p>
            <a:r>
              <a:rPr lang="es-ES_tradnl" noProof="0" dirty="0"/>
              <a:t>Carga y exploración inicial del </a:t>
            </a:r>
            <a:r>
              <a:rPr lang="es-ES_tradnl" noProof="0" dirty="0" err="1"/>
              <a:t>dataset</a:t>
            </a:r>
            <a:endParaRPr lang="es-ES_tradnl" noProof="0" dirty="0"/>
          </a:p>
          <a:p>
            <a:r>
              <a:rPr lang="es-ES_tradnl" noProof="0" dirty="0"/>
              <a:t>Limpieza y normalización del </a:t>
            </a:r>
            <a:r>
              <a:rPr lang="es-ES_tradnl" noProof="0" dirty="0" err="1"/>
              <a:t>dataset</a:t>
            </a:r>
            <a:endParaRPr lang="es-ES_tradnl" noProof="0" dirty="0"/>
          </a:p>
          <a:p>
            <a:r>
              <a:rPr lang="es-ES_tradnl" noProof="0" dirty="0"/>
              <a:t>Generación de estadísticas descriptivas</a:t>
            </a:r>
          </a:p>
          <a:p>
            <a:r>
              <a:rPr lang="es-ES_tradnl" noProof="0" dirty="0"/>
              <a:t>Identificación de variables binarias y valores extremos</a:t>
            </a:r>
          </a:p>
          <a:p>
            <a:r>
              <a:rPr lang="es-ES_tradnl" noProof="0" dirty="0"/>
              <a:t>Visualización de la matriz de correlación</a:t>
            </a:r>
          </a:p>
          <a:p>
            <a:r>
              <a:rPr lang="es-ES_tradnl" noProof="0" dirty="0"/>
              <a:t>Análisis Patrones</a:t>
            </a:r>
          </a:p>
          <a:p>
            <a:endParaRPr lang="es-ES_tradnl" noProof="0" dirty="0"/>
          </a:p>
        </p:txBody>
      </p:sp>
      <p:sp>
        <p:nvSpPr>
          <p:cNvPr id="1739" name="Google Shape;1739;p40"/>
          <p:cNvSpPr/>
          <p:nvPr/>
        </p:nvSpPr>
        <p:spPr>
          <a:xfrm flipH="1">
            <a:off x="-458746" y="3834671"/>
            <a:ext cx="9735496" cy="798200"/>
          </a:xfrm>
          <a:custGeom>
            <a:avLst/>
            <a:gdLst/>
            <a:ahLst/>
            <a:cxnLst/>
            <a:rect l="l" t="t" r="r" b="b"/>
            <a:pathLst>
              <a:path w="208849" h="44437" extrusionOk="0">
                <a:moveTo>
                  <a:pt x="138397" y="1654"/>
                </a:moveTo>
                <a:lnTo>
                  <a:pt x="130552" y="3133"/>
                </a:lnTo>
                <a:lnTo>
                  <a:pt x="122883" y="6692"/>
                </a:lnTo>
                <a:lnTo>
                  <a:pt x="116517" y="9775"/>
                </a:lnTo>
                <a:cubicBezTo>
                  <a:pt x="116517" y="9775"/>
                  <a:pt x="115214" y="10251"/>
                  <a:pt x="111229" y="11880"/>
                </a:cubicBezTo>
                <a:lnTo>
                  <a:pt x="111229" y="11880"/>
                </a:lnTo>
                <a:cubicBezTo>
                  <a:pt x="107244" y="13509"/>
                  <a:pt x="105088" y="15038"/>
                  <a:pt x="105088" y="15038"/>
                </a:cubicBezTo>
                <a:lnTo>
                  <a:pt x="105088" y="15038"/>
                </a:lnTo>
                <a:lnTo>
                  <a:pt x="98271" y="18672"/>
                </a:lnTo>
                <a:lnTo>
                  <a:pt x="64086" y="22883"/>
                </a:lnTo>
                <a:cubicBezTo>
                  <a:pt x="64086" y="22883"/>
                  <a:pt x="63083" y="23484"/>
                  <a:pt x="58797" y="24010"/>
                </a:cubicBezTo>
                <a:lnTo>
                  <a:pt x="58797" y="24010"/>
                </a:lnTo>
                <a:cubicBezTo>
                  <a:pt x="54512" y="24562"/>
                  <a:pt x="47745" y="24988"/>
                  <a:pt x="47745" y="24988"/>
                </a:cubicBezTo>
                <a:lnTo>
                  <a:pt x="47745" y="24988"/>
                </a:lnTo>
                <a:lnTo>
                  <a:pt x="38095" y="24988"/>
                </a:lnTo>
                <a:lnTo>
                  <a:pt x="30301" y="23559"/>
                </a:lnTo>
                <a:lnTo>
                  <a:pt x="17168" y="23559"/>
                </a:lnTo>
                <a:lnTo>
                  <a:pt x="12055" y="22206"/>
                </a:lnTo>
                <a:lnTo>
                  <a:pt x="4211" y="18672"/>
                </a:lnTo>
                <a:lnTo>
                  <a:pt x="0" y="16667"/>
                </a:lnTo>
                <a:lnTo>
                  <a:pt x="0" y="44437"/>
                </a:lnTo>
                <a:lnTo>
                  <a:pt x="208848" y="44437"/>
                </a:lnTo>
                <a:lnTo>
                  <a:pt x="208848" y="24812"/>
                </a:lnTo>
                <a:cubicBezTo>
                  <a:pt x="204588" y="23559"/>
                  <a:pt x="200678" y="21479"/>
                  <a:pt x="200678" y="21479"/>
                </a:cubicBezTo>
                <a:lnTo>
                  <a:pt x="200678" y="21479"/>
                </a:lnTo>
                <a:lnTo>
                  <a:pt x="193911" y="18672"/>
                </a:lnTo>
                <a:lnTo>
                  <a:pt x="186141" y="15038"/>
                </a:lnTo>
                <a:lnTo>
                  <a:pt x="180176" y="11579"/>
                </a:lnTo>
                <a:cubicBezTo>
                  <a:pt x="180176" y="11579"/>
                  <a:pt x="181104" y="11329"/>
                  <a:pt x="176166" y="10126"/>
                </a:cubicBezTo>
                <a:lnTo>
                  <a:pt x="176166" y="10126"/>
                </a:lnTo>
                <a:cubicBezTo>
                  <a:pt x="171204" y="8898"/>
                  <a:pt x="169500" y="8371"/>
                  <a:pt x="169500" y="8371"/>
                </a:cubicBezTo>
                <a:lnTo>
                  <a:pt x="169500" y="8371"/>
                </a:lnTo>
                <a:lnTo>
                  <a:pt x="163735" y="5514"/>
                </a:lnTo>
                <a:lnTo>
                  <a:pt x="152081" y="2030"/>
                </a:lnTo>
                <a:lnTo>
                  <a:pt x="1484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740" name="Google Shape;1740;p40"/>
          <p:cNvGrpSpPr/>
          <p:nvPr/>
        </p:nvGrpSpPr>
        <p:grpSpPr>
          <a:xfrm>
            <a:off x="4" y="4497116"/>
            <a:ext cx="9169603" cy="135700"/>
            <a:chOff x="96675" y="2823075"/>
            <a:chExt cx="9144000" cy="135700"/>
          </a:xfrm>
        </p:grpSpPr>
        <p:grpSp>
          <p:nvGrpSpPr>
            <p:cNvPr id="1741" name="Google Shape;1741;p40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1742" name="Google Shape;1742;p40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1743" name="Google Shape;1743;p40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grpSp>
              <p:nvGrpSpPr>
                <p:cNvPr id="1744" name="Google Shape;1744;p40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1745" name="Google Shape;1745;p40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46" name="Google Shape;1746;p40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47" name="Google Shape;1747;p40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48" name="Google Shape;1748;p40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49" name="Google Shape;1749;p40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50" name="Google Shape;1750;p40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51" name="Google Shape;1751;p40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52" name="Google Shape;1752;p40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53" name="Google Shape;1753;p40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</p:grpSp>
          </p:grpSp>
          <p:grpSp>
            <p:nvGrpSpPr>
              <p:cNvPr id="1754" name="Google Shape;1754;p40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1755" name="Google Shape;1755;p40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56" name="Google Shape;1756;p40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57" name="Google Shape;1757;p40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58" name="Google Shape;1758;p40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59" name="Google Shape;1759;p40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60" name="Google Shape;1760;p40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61" name="Google Shape;1761;p40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62" name="Google Shape;1762;p40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</p:grpSp>
        </p:grpSp>
        <p:grpSp>
          <p:nvGrpSpPr>
            <p:cNvPr id="1763" name="Google Shape;1763;p40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1764" name="Google Shape;1764;p40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65" name="Google Shape;1765;p40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66" name="Google Shape;1766;p40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67" name="Google Shape;1767;p40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68" name="Google Shape;1768;p40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69" name="Google Shape;1769;p40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70" name="Google Shape;1770;p40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71" name="Google Shape;1771;p40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772" name="Google Shape;1772;p40"/>
          <p:cNvSpPr/>
          <p:nvPr/>
        </p:nvSpPr>
        <p:spPr>
          <a:xfrm>
            <a:off x="-229425" y="4624221"/>
            <a:ext cx="9418794" cy="572736"/>
          </a:xfrm>
          <a:custGeom>
            <a:avLst/>
            <a:gdLst/>
            <a:ahLst/>
            <a:cxnLst/>
            <a:rect l="l" t="t" r="r" b="b"/>
            <a:pathLst>
              <a:path w="331356" h="46413" extrusionOk="0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773" name="Google Shape;1773;p40"/>
          <p:cNvSpPr/>
          <p:nvPr/>
        </p:nvSpPr>
        <p:spPr>
          <a:xfrm>
            <a:off x="-156625" y="4624225"/>
            <a:ext cx="2933579" cy="529456"/>
          </a:xfrm>
          <a:custGeom>
            <a:avLst/>
            <a:gdLst/>
            <a:ahLst/>
            <a:cxnLst/>
            <a:rect l="l" t="t" r="r" b="b"/>
            <a:pathLst>
              <a:path w="177685" h="46413" extrusionOk="0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774" name="Google Shape;1774;p40"/>
          <p:cNvGrpSpPr/>
          <p:nvPr/>
        </p:nvGrpSpPr>
        <p:grpSpPr>
          <a:xfrm rot="10800000" flipH="1">
            <a:off x="4" y="4608532"/>
            <a:ext cx="9169603" cy="135700"/>
            <a:chOff x="96675" y="2823075"/>
            <a:chExt cx="9144000" cy="135700"/>
          </a:xfrm>
        </p:grpSpPr>
        <p:grpSp>
          <p:nvGrpSpPr>
            <p:cNvPr id="1775" name="Google Shape;1775;p40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1776" name="Google Shape;1776;p40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1777" name="Google Shape;1777;p40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grpSp>
              <p:nvGrpSpPr>
                <p:cNvPr id="1778" name="Google Shape;1778;p40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1779" name="Google Shape;1779;p40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0" name="Google Shape;1780;p40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1" name="Google Shape;1781;p40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2" name="Google Shape;1782;p40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3" name="Google Shape;1783;p40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4" name="Google Shape;1784;p40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5" name="Google Shape;1785;p40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6" name="Google Shape;1786;p40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7" name="Google Shape;1787;p40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</p:grpSp>
          </p:grpSp>
          <p:grpSp>
            <p:nvGrpSpPr>
              <p:cNvPr id="1788" name="Google Shape;1788;p40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1789" name="Google Shape;1789;p40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0" name="Google Shape;1790;p40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1" name="Google Shape;1791;p40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2" name="Google Shape;1792;p40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3" name="Google Shape;1793;p40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4" name="Google Shape;1794;p40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5" name="Google Shape;1795;p40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6" name="Google Shape;1796;p40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</p:grpSp>
        </p:grpSp>
        <p:grpSp>
          <p:nvGrpSpPr>
            <p:cNvPr id="1797" name="Google Shape;1797;p40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1798" name="Google Shape;1798;p40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99" name="Google Shape;1799;p40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0" name="Google Shape;1800;p40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1" name="Google Shape;1801;p40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2" name="Google Shape;1802;p40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3" name="Google Shape;1803;p40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4" name="Google Shape;1804;p40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5" name="Google Shape;1805;p40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grpSp>
        <p:nvGrpSpPr>
          <p:cNvPr id="1806" name="Google Shape;1806;p40"/>
          <p:cNvGrpSpPr/>
          <p:nvPr/>
        </p:nvGrpSpPr>
        <p:grpSpPr>
          <a:xfrm rot="10800000" flipH="1">
            <a:off x="3270430" y="4737392"/>
            <a:ext cx="2033345" cy="235159"/>
            <a:chOff x="3962175" y="3227750"/>
            <a:chExt cx="3075700" cy="356625"/>
          </a:xfrm>
        </p:grpSpPr>
        <p:sp>
          <p:nvSpPr>
            <p:cNvPr id="1807" name="Google Shape;1807;p40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rgbClr val="38761D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grpSp>
        <p:nvGrpSpPr>
          <p:cNvPr id="1825" name="Google Shape;1825;p40"/>
          <p:cNvGrpSpPr/>
          <p:nvPr/>
        </p:nvGrpSpPr>
        <p:grpSpPr>
          <a:xfrm>
            <a:off x="3270430" y="3875795"/>
            <a:ext cx="2033345" cy="628161"/>
            <a:chOff x="3962175" y="2631750"/>
            <a:chExt cx="3075700" cy="952625"/>
          </a:xfrm>
        </p:grpSpPr>
        <p:sp>
          <p:nvSpPr>
            <p:cNvPr id="1826" name="Google Shape;1826;p40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sp>
        <p:nvSpPr>
          <p:cNvPr id="1845" name="Google Shape;1845;p40"/>
          <p:cNvSpPr/>
          <p:nvPr/>
        </p:nvSpPr>
        <p:spPr>
          <a:xfrm flipH="1">
            <a:off x="-720473" y="3735725"/>
            <a:ext cx="2867400" cy="1881300"/>
          </a:xfrm>
          <a:custGeom>
            <a:avLst/>
            <a:gdLst/>
            <a:ahLst/>
            <a:cxnLst/>
            <a:rect l="l" t="t" r="r" b="b"/>
            <a:pathLst>
              <a:path w="96888" h="75252" extrusionOk="0">
                <a:moveTo>
                  <a:pt x="96887" y="1214"/>
                </a:moveTo>
                <a:cubicBezTo>
                  <a:pt x="96887" y="1214"/>
                  <a:pt x="84809" y="1"/>
                  <a:pt x="53970" y="19173"/>
                </a:cubicBezTo>
                <a:cubicBezTo>
                  <a:pt x="48967" y="22290"/>
                  <a:pt x="34928" y="39670"/>
                  <a:pt x="28992" y="40510"/>
                </a:cubicBezTo>
                <a:cubicBezTo>
                  <a:pt x="23037" y="41350"/>
                  <a:pt x="21301" y="42918"/>
                  <a:pt x="16970" y="46185"/>
                </a:cubicBezTo>
                <a:cubicBezTo>
                  <a:pt x="12620" y="49471"/>
                  <a:pt x="7748" y="52271"/>
                  <a:pt x="7188" y="55930"/>
                </a:cubicBezTo>
                <a:cubicBezTo>
                  <a:pt x="6628" y="59570"/>
                  <a:pt x="1" y="67131"/>
                  <a:pt x="113" y="69651"/>
                </a:cubicBezTo>
                <a:cubicBezTo>
                  <a:pt x="206" y="72171"/>
                  <a:pt x="2763" y="75251"/>
                  <a:pt x="2763" y="75251"/>
                </a:cubicBezTo>
                <a:cubicBezTo>
                  <a:pt x="2763" y="75251"/>
                  <a:pt x="41350" y="73571"/>
                  <a:pt x="45606" y="73571"/>
                </a:cubicBezTo>
                <a:cubicBezTo>
                  <a:pt x="49863" y="73571"/>
                  <a:pt x="56396" y="74131"/>
                  <a:pt x="68139" y="73011"/>
                </a:cubicBezTo>
                <a:cubicBezTo>
                  <a:pt x="79899" y="71891"/>
                  <a:pt x="91119" y="73851"/>
                  <a:pt x="91119" y="738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846" name="Google Shape;1846;p40"/>
          <p:cNvGrpSpPr/>
          <p:nvPr/>
        </p:nvGrpSpPr>
        <p:grpSpPr>
          <a:xfrm>
            <a:off x="-156625" y="3620000"/>
            <a:ext cx="1589000" cy="1889925"/>
            <a:chOff x="1364600" y="3586175"/>
            <a:chExt cx="1589000" cy="1889925"/>
          </a:xfrm>
        </p:grpSpPr>
        <p:sp>
          <p:nvSpPr>
            <p:cNvPr id="1847" name="Google Shape;1847;p40"/>
            <p:cNvSpPr/>
            <p:nvPr/>
          </p:nvSpPr>
          <p:spPr>
            <a:xfrm>
              <a:off x="1623625" y="3849875"/>
              <a:ext cx="222200" cy="1626225"/>
            </a:xfrm>
            <a:custGeom>
              <a:avLst/>
              <a:gdLst/>
              <a:ahLst/>
              <a:cxnLst/>
              <a:rect l="l" t="t" r="r" b="b"/>
              <a:pathLst>
                <a:path w="8888" h="65049" extrusionOk="0">
                  <a:moveTo>
                    <a:pt x="0" y="0"/>
                  </a:moveTo>
                  <a:cubicBezTo>
                    <a:pt x="7336" y="26647"/>
                    <a:pt x="8887" y="65049"/>
                    <a:pt x="8887" y="65049"/>
                  </a:cubicBezTo>
                  <a:lnTo>
                    <a:pt x="8887" y="26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1845800" y="3953325"/>
              <a:ext cx="228475" cy="1522775"/>
            </a:xfrm>
            <a:custGeom>
              <a:avLst/>
              <a:gdLst/>
              <a:ahLst/>
              <a:cxnLst/>
              <a:rect l="l" t="t" r="r" b="b"/>
              <a:pathLst>
                <a:path w="9139" h="60911" extrusionOk="0">
                  <a:moveTo>
                    <a:pt x="9139" y="0"/>
                  </a:moveTo>
                  <a:lnTo>
                    <a:pt x="4233" y="15314"/>
                  </a:lnTo>
                  <a:lnTo>
                    <a:pt x="0" y="60911"/>
                  </a:lnTo>
                  <a:lnTo>
                    <a:pt x="4233" y="60911"/>
                  </a:lnTo>
                  <a:lnTo>
                    <a:pt x="9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2077000" y="4137100"/>
              <a:ext cx="148952" cy="1339000"/>
            </a:xfrm>
            <a:custGeom>
              <a:avLst/>
              <a:gdLst/>
              <a:ahLst/>
              <a:cxnLst/>
              <a:rect l="l" t="t" r="r" b="b"/>
              <a:pathLst>
                <a:path w="9562" h="53560" extrusionOk="0">
                  <a:moveTo>
                    <a:pt x="9562" y="1"/>
                  </a:moveTo>
                  <a:lnTo>
                    <a:pt x="0" y="22148"/>
                  </a:lnTo>
                  <a:cubicBezTo>
                    <a:pt x="0" y="22148"/>
                    <a:pt x="3292" y="50425"/>
                    <a:pt x="3292" y="53560"/>
                  </a:cubicBezTo>
                  <a:lnTo>
                    <a:pt x="6944" y="53560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1634200" y="3632775"/>
              <a:ext cx="61150" cy="1843325"/>
            </a:xfrm>
            <a:custGeom>
              <a:avLst/>
              <a:gdLst/>
              <a:ahLst/>
              <a:cxnLst/>
              <a:rect l="l" t="t" r="r" b="b"/>
              <a:pathLst>
                <a:path w="2446" h="73733" extrusionOk="0">
                  <a:moveTo>
                    <a:pt x="0" y="1"/>
                  </a:moveTo>
                  <a:lnTo>
                    <a:pt x="0" y="73733"/>
                  </a:lnTo>
                  <a:lnTo>
                    <a:pt x="2446" y="73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1558175" y="3598675"/>
              <a:ext cx="152450" cy="242600"/>
            </a:xfrm>
            <a:custGeom>
              <a:avLst/>
              <a:gdLst/>
              <a:ahLst/>
              <a:cxnLst/>
              <a:rect l="l" t="t" r="r" b="b"/>
              <a:pathLst>
                <a:path w="6098" h="9704" extrusionOk="0">
                  <a:moveTo>
                    <a:pt x="3041" y="1"/>
                  </a:moveTo>
                  <a:cubicBezTo>
                    <a:pt x="1364" y="1"/>
                    <a:pt x="1" y="3387"/>
                    <a:pt x="1" y="6067"/>
                  </a:cubicBezTo>
                  <a:cubicBezTo>
                    <a:pt x="1" y="8747"/>
                    <a:pt x="1364" y="9703"/>
                    <a:pt x="3041" y="9703"/>
                  </a:cubicBezTo>
                  <a:cubicBezTo>
                    <a:pt x="4734" y="9703"/>
                    <a:pt x="6098" y="8747"/>
                    <a:pt x="6098" y="6067"/>
                  </a:cubicBezTo>
                  <a:cubicBezTo>
                    <a:pt x="6098" y="3387"/>
                    <a:pt x="4734" y="1"/>
                    <a:pt x="3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1647525" y="3695075"/>
              <a:ext cx="134425" cy="659150"/>
            </a:xfrm>
            <a:custGeom>
              <a:avLst/>
              <a:gdLst/>
              <a:ahLst/>
              <a:cxnLst/>
              <a:rect l="l" t="t" r="r" b="b"/>
              <a:pathLst>
                <a:path w="5377" h="26366" extrusionOk="0">
                  <a:moveTo>
                    <a:pt x="5377" y="1"/>
                  </a:moveTo>
                  <a:cubicBezTo>
                    <a:pt x="5376" y="3"/>
                    <a:pt x="0" y="20393"/>
                    <a:pt x="0" y="21334"/>
                  </a:cubicBezTo>
                  <a:lnTo>
                    <a:pt x="0" y="26365"/>
                  </a:lnTo>
                  <a:lnTo>
                    <a:pt x="5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1728250" y="3586175"/>
              <a:ext cx="123450" cy="156325"/>
            </a:xfrm>
            <a:custGeom>
              <a:avLst/>
              <a:gdLst/>
              <a:ahLst/>
              <a:cxnLst/>
              <a:rect l="l" t="t" r="r" b="b"/>
              <a:pathLst>
                <a:path w="4938" h="6253" extrusionOk="0">
                  <a:moveTo>
                    <a:pt x="3451" y="1"/>
                  </a:moveTo>
                  <a:cubicBezTo>
                    <a:pt x="2420" y="1"/>
                    <a:pt x="1066" y="1679"/>
                    <a:pt x="564" y="3213"/>
                  </a:cubicBezTo>
                  <a:cubicBezTo>
                    <a:pt x="0" y="4890"/>
                    <a:pt x="658" y="5783"/>
                    <a:pt x="1709" y="6128"/>
                  </a:cubicBezTo>
                  <a:cubicBezTo>
                    <a:pt x="1953" y="6208"/>
                    <a:pt x="2199" y="6253"/>
                    <a:pt x="2438" y="6253"/>
                  </a:cubicBezTo>
                  <a:cubicBezTo>
                    <a:pt x="3227" y="6253"/>
                    <a:pt x="3952" y="5769"/>
                    <a:pt x="4373" y="4482"/>
                  </a:cubicBezTo>
                  <a:cubicBezTo>
                    <a:pt x="4938" y="2805"/>
                    <a:pt x="4781" y="391"/>
                    <a:pt x="3731" y="46"/>
                  </a:cubicBezTo>
                  <a:cubicBezTo>
                    <a:pt x="3641" y="16"/>
                    <a:pt x="3547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1512325" y="3986225"/>
              <a:ext cx="141500" cy="694400"/>
            </a:xfrm>
            <a:custGeom>
              <a:avLst/>
              <a:gdLst/>
              <a:ahLst/>
              <a:cxnLst/>
              <a:rect l="l" t="t" r="r" b="b"/>
              <a:pathLst>
                <a:path w="5660" h="27776" extrusionOk="0">
                  <a:moveTo>
                    <a:pt x="1" y="1"/>
                  </a:moveTo>
                  <a:lnTo>
                    <a:pt x="5659" y="27776"/>
                  </a:lnTo>
                  <a:lnTo>
                    <a:pt x="5659" y="22494"/>
                  </a:lnTo>
                  <a:cubicBezTo>
                    <a:pt x="5659" y="21490"/>
                    <a:pt x="1" y="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1438650" y="3871425"/>
              <a:ext cx="130125" cy="164725"/>
            </a:xfrm>
            <a:custGeom>
              <a:avLst/>
              <a:gdLst/>
              <a:ahLst/>
              <a:cxnLst/>
              <a:rect l="l" t="t" r="r" b="b"/>
              <a:pathLst>
                <a:path w="5205" h="6589" extrusionOk="0">
                  <a:moveTo>
                    <a:pt x="1565" y="0"/>
                  </a:moveTo>
                  <a:cubicBezTo>
                    <a:pt x="1463" y="0"/>
                    <a:pt x="1365" y="15"/>
                    <a:pt x="1270" y="47"/>
                  </a:cubicBezTo>
                  <a:cubicBezTo>
                    <a:pt x="158" y="408"/>
                    <a:pt x="1" y="2947"/>
                    <a:pt x="596" y="4718"/>
                  </a:cubicBezTo>
                  <a:cubicBezTo>
                    <a:pt x="1042" y="6079"/>
                    <a:pt x="1802" y="6588"/>
                    <a:pt x="2634" y="6588"/>
                  </a:cubicBezTo>
                  <a:cubicBezTo>
                    <a:pt x="2886" y="6588"/>
                    <a:pt x="3144" y="6542"/>
                    <a:pt x="3402" y="6458"/>
                  </a:cubicBezTo>
                  <a:cubicBezTo>
                    <a:pt x="4515" y="6082"/>
                    <a:pt x="5205" y="5157"/>
                    <a:pt x="4609" y="3386"/>
                  </a:cubicBezTo>
                  <a:cubicBezTo>
                    <a:pt x="4078" y="1765"/>
                    <a:pt x="2655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1653800" y="4387100"/>
              <a:ext cx="108950" cy="132075"/>
            </a:xfrm>
            <a:custGeom>
              <a:avLst/>
              <a:gdLst/>
              <a:ahLst/>
              <a:cxnLst/>
              <a:rect l="l" t="t" r="r" b="b"/>
              <a:pathLst>
                <a:path w="4358" h="5283" extrusionOk="0">
                  <a:moveTo>
                    <a:pt x="4358" y="1"/>
                  </a:moveTo>
                  <a:cubicBezTo>
                    <a:pt x="157" y="1161"/>
                    <a:pt x="0" y="5283"/>
                    <a:pt x="0" y="5283"/>
                  </a:cubicBezTo>
                  <a:cubicBezTo>
                    <a:pt x="2586" y="4060"/>
                    <a:pt x="4357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1364600" y="4260925"/>
              <a:ext cx="313500" cy="345650"/>
            </a:xfrm>
            <a:custGeom>
              <a:avLst/>
              <a:gdLst/>
              <a:ahLst/>
              <a:cxnLst/>
              <a:rect l="l" t="t" r="r" b="b"/>
              <a:pathLst>
                <a:path w="12540" h="1382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430" y="11631"/>
                    <a:pt x="11568" y="13825"/>
                  </a:cubicBezTo>
                  <a:cubicBezTo>
                    <a:pt x="11568" y="13825"/>
                    <a:pt x="12540" y="106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368000" y="4170400"/>
              <a:ext cx="86625" cy="1305700"/>
            </a:xfrm>
            <a:custGeom>
              <a:avLst/>
              <a:gdLst/>
              <a:ahLst/>
              <a:cxnLst/>
              <a:rect l="l" t="t" r="r" b="b"/>
              <a:pathLst>
                <a:path w="3465" h="52228" extrusionOk="0">
                  <a:moveTo>
                    <a:pt x="3339" y="1"/>
                  </a:moveTo>
                  <a:lnTo>
                    <a:pt x="0" y="52228"/>
                  </a:lnTo>
                  <a:lnTo>
                    <a:pt x="690" y="52228"/>
                  </a:lnTo>
                  <a:lnTo>
                    <a:pt x="3464" y="16"/>
                  </a:lnTo>
                  <a:lnTo>
                    <a:pt x="3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384450" y="4072200"/>
              <a:ext cx="105050" cy="131475"/>
            </a:xfrm>
            <a:custGeom>
              <a:avLst/>
              <a:gdLst/>
              <a:ahLst/>
              <a:cxnLst/>
              <a:rect l="l" t="t" r="r" b="b"/>
              <a:pathLst>
                <a:path w="4202" h="5259" extrusionOk="0">
                  <a:moveTo>
                    <a:pt x="1188" y="0"/>
                  </a:moveTo>
                  <a:cubicBezTo>
                    <a:pt x="1103" y="0"/>
                    <a:pt x="1020" y="13"/>
                    <a:pt x="941" y="42"/>
                  </a:cubicBezTo>
                  <a:cubicBezTo>
                    <a:pt x="63" y="371"/>
                    <a:pt x="1" y="2408"/>
                    <a:pt x="502" y="3803"/>
                  </a:cubicBezTo>
                  <a:cubicBezTo>
                    <a:pt x="890" y="4861"/>
                    <a:pt x="1490" y="5258"/>
                    <a:pt x="2136" y="5258"/>
                  </a:cubicBezTo>
                  <a:cubicBezTo>
                    <a:pt x="2351" y="5258"/>
                    <a:pt x="2571" y="5214"/>
                    <a:pt x="2791" y="5136"/>
                  </a:cubicBezTo>
                  <a:cubicBezTo>
                    <a:pt x="3669" y="4822"/>
                    <a:pt x="4202" y="4054"/>
                    <a:pt x="3700" y="2659"/>
                  </a:cubicBezTo>
                  <a:cubicBezTo>
                    <a:pt x="3229" y="1375"/>
                    <a:pt x="2057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2419325" y="4072875"/>
              <a:ext cx="105450" cy="131025"/>
            </a:xfrm>
            <a:custGeom>
              <a:avLst/>
              <a:gdLst/>
              <a:ahLst/>
              <a:cxnLst/>
              <a:rect l="l" t="t" r="r" b="b"/>
              <a:pathLst>
                <a:path w="4218" h="5241" extrusionOk="0">
                  <a:moveTo>
                    <a:pt x="3047" y="0"/>
                  </a:moveTo>
                  <a:cubicBezTo>
                    <a:pt x="2177" y="0"/>
                    <a:pt x="1001" y="1353"/>
                    <a:pt x="518" y="2617"/>
                  </a:cubicBezTo>
                  <a:cubicBezTo>
                    <a:pt x="1" y="4012"/>
                    <a:pt x="518" y="4780"/>
                    <a:pt x="1396" y="5109"/>
                  </a:cubicBezTo>
                  <a:cubicBezTo>
                    <a:pt x="1621" y="5193"/>
                    <a:pt x="1848" y="5241"/>
                    <a:pt x="2069" y="5241"/>
                  </a:cubicBezTo>
                  <a:cubicBezTo>
                    <a:pt x="2709" y="5241"/>
                    <a:pt x="3304" y="4844"/>
                    <a:pt x="3700" y="3808"/>
                  </a:cubicBezTo>
                  <a:cubicBezTo>
                    <a:pt x="4217" y="2413"/>
                    <a:pt x="4186" y="375"/>
                    <a:pt x="3308" y="46"/>
                  </a:cubicBezTo>
                  <a:cubicBezTo>
                    <a:pt x="3225" y="15"/>
                    <a:pt x="3138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2411875" y="4072450"/>
              <a:ext cx="85075" cy="135600"/>
            </a:xfrm>
            <a:custGeom>
              <a:avLst/>
              <a:gdLst/>
              <a:ahLst/>
              <a:cxnLst/>
              <a:rect l="l" t="t" r="r" b="b"/>
              <a:pathLst>
                <a:path w="3403" h="5424" extrusionOk="0">
                  <a:moveTo>
                    <a:pt x="1725" y="0"/>
                  </a:moveTo>
                  <a:cubicBezTo>
                    <a:pt x="785" y="0"/>
                    <a:pt x="17" y="1881"/>
                    <a:pt x="1" y="3386"/>
                  </a:cubicBezTo>
                  <a:cubicBezTo>
                    <a:pt x="1" y="4875"/>
                    <a:pt x="753" y="5408"/>
                    <a:pt x="1694" y="5424"/>
                  </a:cubicBezTo>
                  <a:cubicBezTo>
                    <a:pt x="2634" y="5424"/>
                    <a:pt x="3387" y="4891"/>
                    <a:pt x="3402" y="3402"/>
                  </a:cubicBezTo>
                  <a:cubicBezTo>
                    <a:pt x="3402" y="1913"/>
                    <a:pt x="2666" y="16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2442850" y="4106150"/>
              <a:ext cx="144225" cy="283725"/>
            </a:xfrm>
            <a:custGeom>
              <a:avLst/>
              <a:gdLst/>
              <a:ahLst/>
              <a:cxnLst/>
              <a:rect l="l" t="t" r="r" b="b"/>
              <a:pathLst>
                <a:path w="5769" h="11349" extrusionOk="0">
                  <a:moveTo>
                    <a:pt x="5768" y="0"/>
                  </a:moveTo>
                  <a:lnTo>
                    <a:pt x="5768" y="0"/>
                  </a:lnTo>
                  <a:cubicBezTo>
                    <a:pt x="612" y="3903"/>
                    <a:pt x="0" y="11348"/>
                    <a:pt x="0" y="11348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2318225" y="4097125"/>
              <a:ext cx="124650" cy="292750"/>
            </a:xfrm>
            <a:custGeom>
              <a:avLst/>
              <a:gdLst/>
              <a:ahLst/>
              <a:cxnLst/>
              <a:rect l="l" t="t" r="r" b="b"/>
              <a:pathLst>
                <a:path w="4986" h="11710" extrusionOk="0">
                  <a:moveTo>
                    <a:pt x="1" y="1"/>
                  </a:moveTo>
                  <a:lnTo>
                    <a:pt x="4985" y="11709"/>
                  </a:lnTo>
                  <a:cubicBezTo>
                    <a:pt x="4985" y="11709"/>
                    <a:pt x="4876" y="42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2023700" y="3918050"/>
              <a:ext cx="103475" cy="1558050"/>
            </a:xfrm>
            <a:custGeom>
              <a:avLst/>
              <a:gdLst/>
              <a:ahLst/>
              <a:cxnLst/>
              <a:rect l="l" t="t" r="r" b="b"/>
              <a:pathLst>
                <a:path w="4139" h="62322" extrusionOk="0">
                  <a:moveTo>
                    <a:pt x="3982" y="1"/>
                  </a:moveTo>
                  <a:lnTo>
                    <a:pt x="1" y="62322"/>
                  </a:lnTo>
                  <a:lnTo>
                    <a:pt x="831" y="62322"/>
                  </a:lnTo>
                  <a:lnTo>
                    <a:pt x="4139" y="16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2043300" y="3800725"/>
              <a:ext cx="125425" cy="156850"/>
            </a:xfrm>
            <a:custGeom>
              <a:avLst/>
              <a:gdLst/>
              <a:ahLst/>
              <a:cxnLst/>
              <a:rect l="l" t="t" r="r" b="b"/>
              <a:pathLst>
                <a:path w="5017" h="6274" extrusionOk="0">
                  <a:moveTo>
                    <a:pt x="1437" y="0"/>
                  </a:moveTo>
                  <a:cubicBezTo>
                    <a:pt x="1330" y="0"/>
                    <a:pt x="1227" y="17"/>
                    <a:pt x="1129" y="54"/>
                  </a:cubicBezTo>
                  <a:cubicBezTo>
                    <a:pt x="79" y="430"/>
                    <a:pt x="0" y="2860"/>
                    <a:pt x="612" y="4537"/>
                  </a:cubicBezTo>
                  <a:cubicBezTo>
                    <a:pt x="1057" y="5791"/>
                    <a:pt x="1774" y="6274"/>
                    <a:pt x="2546" y="6274"/>
                  </a:cubicBezTo>
                  <a:cubicBezTo>
                    <a:pt x="2807" y="6274"/>
                    <a:pt x="3074" y="6219"/>
                    <a:pt x="3339" y="6120"/>
                  </a:cubicBezTo>
                  <a:cubicBezTo>
                    <a:pt x="4389" y="5744"/>
                    <a:pt x="5016" y="4835"/>
                    <a:pt x="4420" y="3157"/>
                  </a:cubicBezTo>
                  <a:cubicBezTo>
                    <a:pt x="3866" y="1637"/>
                    <a:pt x="2474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2084825" y="3801375"/>
              <a:ext cx="126200" cy="156500"/>
            </a:xfrm>
            <a:custGeom>
              <a:avLst/>
              <a:gdLst/>
              <a:ahLst/>
              <a:cxnLst/>
              <a:rect l="l" t="t" r="r" b="b"/>
              <a:pathLst>
                <a:path w="5048" h="6260" extrusionOk="0">
                  <a:moveTo>
                    <a:pt x="3629" y="1"/>
                  </a:moveTo>
                  <a:cubicBezTo>
                    <a:pt x="2590" y="1"/>
                    <a:pt x="1194" y="1616"/>
                    <a:pt x="628" y="3116"/>
                  </a:cubicBezTo>
                  <a:cubicBezTo>
                    <a:pt x="1" y="4793"/>
                    <a:pt x="628" y="5702"/>
                    <a:pt x="1678" y="6094"/>
                  </a:cubicBezTo>
                  <a:cubicBezTo>
                    <a:pt x="1952" y="6200"/>
                    <a:pt x="2227" y="6260"/>
                    <a:pt x="2494" y="6260"/>
                  </a:cubicBezTo>
                  <a:cubicBezTo>
                    <a:pt x="3254" y="6260"/>
                    <a:pt x="3957" y="5782"/>
                    <a:pt x="4421" y="4542"/>
                  </a:cubicBezTo>
                  <a:cubicBezTo>
                    <a:pt x="5048" y="2881"/>
                    <a:pt x="5001" y="451"/>
                    <a:pt x="3951" y="59"/>
                  </a:cubicBezTo>
                  <a:cubicBezTo>
                    <a:pt x="3849" y="20"/>
                    <a:pt x="3741" y="1"/>
                    <a:pt x="3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2076200" y="3800875"/>
              <a:ext cx="101925" cy="161875"/>
            </a:xfrm>
            <a:custGeom>
              <a:avLst/>
              <a:gdLst/>
              <a:ahLst/>
              <a:cxnLst/>
              <a:rect l="l" t="t" r="r" b="b"/>
              <a:pathLst>
                <a:path w="4077" h="6475" extrusionOk="0">
                  <a:moveTo>
                    <a:pt x="2054" y="1"/>
                  </a:moveTo>
                  <a:cubicBezTo>
                    <a:pt x="941" y="1"/>
                    <a:pt x="17" y="2258"/>
                    <a:pt x="1" y="4029"/>
                  </a:cubicBezTo>
                  <a:cubicBezTo>
                    <a:pt x="1" y="5816"/>
                    <a:pt x="894" y="6459"/>
                    <a:pt x="2023" y="6474"/>
                  </a:cubicBezTo>
                  <a:cubicBezTo>
                    <a:pt x="3136" y="6474"/>
                    <a:pt x="4045" y="5847"/>
                    <a:pt x="4061" y="4061"/>
                  </a:cubicBezTo>
                  <a:cubicBezTo>
                    <a:pt x="4076" y="2274"/>
                    <a:pt x="3183" y="17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2113450" y="3841250"/>
              <a:ext cx="171650" cy="338575"/>
            </a:xfrm>
            <a:custGeom>
              <a:avLst/>
              <a:gdLst/>
              <a:ahLst/>
              <a:cxnLst/>
              <a:rect l="l" t="t" r="r" b="b"/>
              <a:pathLst>
                <a:path w="6866" h="13543" extrusionOk="0">
                  <a:moveTo>
                    <a:pt x="6865" y="0"/>
                  </a:moveTo>
                  <a:cubicBezTo>
                    <a:pt x="721" y="4656"/>
                    <a:pt x="0" y="13543"/>
                    <a:pt x="0" y="13543"/>
                  </a:cubicBezTo>
                  <a:lnTo>
                    <a:pt x="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1964525" y="3830675"/>
              <a:ext cx="148950" cy="349150"/>
            </a:xfrm>
            <a:custGeom>
              <a:avLst/>
              <a:gdLst/>
              <a:ahLst/>
              <a:cxnLst/>
              <a:rect l="l" t="t" r="r" b="b"/>
              <a:pathLst>
                <a:path w="5958" h="13966" extrusionOk="0">
                  <a:moveTo>
                    <a:pt x="1" y="0"/>
                  </a:moveTo>
                  <a:lnTo>
                    <a:pt x="5957" y="13966"/>
                  </a:lnTo>
                  <a:cubicBezTo>
                    <a:pt x="5957" y="13966"/>
                    <a:pt x="5816" y="50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2640475" y="5156725"/>
              <a:ext cx="40800" cy="319375"/>
            </a:xfrm>
            <a:custGeom>
              <a:avLst/>
              <a:gdLst/>
              <a:ahLst/>
              <a:cxnLst/>
              <a:rect l="l" t="t" r="r" b="b"/>
              <a:pathLst>
                <a:path w="1632" h="12775" extrusionOk="0">
                  <a:moveTo>
                    <a:pt x="1" y="0"/>
                  </a:moveTo>
                  <a:lnTo>
                    <a:pt x="1" y="12775"/>
                  </a:lnTo>
                  <a:lnTo>
                    <a:pt x="1631" y="12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2546825" y="5002725"/>
              <a:ext cx="49800" cy="473375"/>
            </a:xfrm>
            <a:custGeom>
              <a:avLst/>
              <a:gdLst/>
              <a:ahLst/>
              <a:cxnLst/>
              <a:rect l="l" t="t" r="r" b="b"/>
              <a:pathLst>
                <a:path w="1992" h="18935" extrusionOk="0">
                  <a:moveTo>
                    <a:pt x="1991" y="0"/>
                  </a:moveTo>
                  <a:lnTo>
                    <a:pt x="1145" y="1991"/>
                  </a:lnTo>
                  <a:lnTo>
                    <a:pt x="1" y="7289"/>
                  </a:lnTo>
                  <a:lnTo>
                    <a:pt x="455" y="18935"/>
                  </a:lnTo>
                  <a:lnTo>
                    <a:pt x="1145" y="18935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2857975" y="4895350"/>
              <a:ext cx="53700" cy="580750"/>
            </a:xfrm>
            <a:custGeom>
              <a:avLst/>
              <a:gdLst/>
              <a:ahLst/>
              <a:cxnLst/>
              <a:rect l="l" t="t" r="r" b="b"/>
              <a:pathLst>
                <a:path w="2148" h="23230" extrusionOk="0">
                  <a:moveTo>
                    <a:pt x="0" y="0"/>
                  </a:moveTo>
                  <a:lnTo>
                    <a:pt x="1834" y="23230"/>
                  </a:lnTo>
                  <a:lnTo>
                    <a:pt x="2148" y="23230"/>
                  </a:lnTo>
                  <a:lnTo>
                    <a:pt x="1834" y="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2911650" y="4871450"/>
              <a:ext cx="20800" cy="604650"/>
            </a:xfrm>
            <a:custGeom>
              <a:avLst/>
              <a:gdLst/>
              <a:ahLst/>
              <a:cxnLst/>
              <a:rect l="l" t="t" r="r" b="b"/>
              <a:pathLst>
                <a:path w="832" h="24186" extrusionOk="0">
                  <a:moveTo>
                    <a:pt x="831" y="0"/>
                  </a:moveTo>
                  <a:lnTo>
                    <a:pt x="455" y="329"/>
                  </a:lnTo>
                  <a:lnTo>
                    <a:pt x="1" y="24186"/>
                  </a:lnTo>
                  <a:lnTo>
                    <a:pt x="455" y="24186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2923025" y="5334625"/>
              <a:ext cx="30575" cy="141475"/>
            </a:xfrm>
            <a:custGeom>
              <a:avLst/>
              <a:gdLst/>
              <a:ahLst/>
              <a:cxnLst/>
              <a:rect l="l" t="t" r="r" b="b"/>
              <a:pathLst>
                <a:path w="1223" h="5659" extrusionOk="0">
                  <a:moveTo>
                    <a:pt x="909" y="0"/>
                  </a:moveTo>
                  <a:lnTo>
                    <a:pt x="0" y="5659"/>
                  </a:lnTo>
                  <a:lnTo>
                    <a:pt x="1223" y="5659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sp>
        <p:nvSpPr>
          <p:cNvPr id="1875" name="Google Shape;1875;p40"/>
          <p:cNvSpPr/>
          <p:nvPr/>
        </p:nvSpPr>
        <p:spPr>
          <a:xfrm>
            <a:off x="-1639256" y="-233185"/>
            <a:ext cx="10828625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879" name="Google Shape;1879;p40"/>
          <p:cNvSpPr/>
          <p:nvPr/>
        </p:nvSpPr>
        <p:spPr>
          <a:xfrm>
            <a:off x="7436328" y="3164346"/>
            <a:ext cx="2397363" cy="2025282"/>
          </a:xfrm>
          <a:custGeom>
            <a:avLst/>
            <a:gdLst/>
            <a:ahLst/>
            <a:cxnLst/>
            <a:rect l="l" t="t" r="r" b="b"/>
            <a:pathLst>
              <a:path w="102858" h="86894" extrusionOk="0">
                <a:moveTo>
                  <a:pt x="48372" y="11153"/>
                </a:moveTo>
                <a:lnTo>
                  <a:pt x="48372" y="19875"/>
                </a:lnTo>
                <a:lnTo>
                  <a:pt x="30000" y="19875"/>
                </a:lnTo>
                <a:lnTo>
                  <a:pt x="30000" y="14011"/>
                </a:lnTo>
                <a:lnTo>
                  <a:pt x="31454" y="14011"/>
                </a:lnTo>
                <a:lnTo>
                  <a:pt x="31454" y="11153"/>
                </a:lnTo>
                <a:close/>
                <a:moveTo>
                  <a:pt x="71404" y="11153"/>
                </a:moveTo>
                <a:lnTo>
                  <a:pt x="71404" y="14011"/>
                </a:lnTo>
                <a:lnTo>
                  <a:pt x="72858" y="14011"/>
                </a:lnTo>
                <a:lnTo>
                  <a:pt x="72858" y="19875"/>
                </a:lnTo>
                <a:lnTo>
                  <a:pt x="54487" y="19875"/>
                </a:lnTo>
                <a:lnTo>
                  <a:pt x="54487" y="11153"/>
                </a:lnTo>
                <a:close/>
                <a:moveTo>
                  <a:pt x="0" y="0"/>
                </a:moveTo>
                <a:lnTo>
                  <a:pt x="2958" y="5790"/>
                </a:lnTo>
                <a:lnTo>
                  <a:pt x="7519" y="5790"/>
                </a:lnTo>
                <a:lnTo>
                  <a:pt x="9925" y="11153"/>
                </a:lnTo>
                <a:lnTo>
                  <a:pt x="20752" y="11153"/>
                </a:lnTo>
                <a:lnTo>
                  <a:pt x="20752" y="14011"/>
                </a:lnTo>
                <a:lnTo>
                  <a:pt x="22356" y="14011"/>
                </a:lnTo>
                <a:lnTo>
                  <a:pt x="22356" y="19875"/>
                </a:lnTo>
                <a:lnTo>
                  <a:pt x="12682" y="19875"/>
                </a:lnTo>
                <a:lnTo>
                  <a:pt x="12682" y="21028"/>
                </a:lnTo>
                <a:lnTo>
                  <a:pt x="14035" y="21028"/>
                </a:lnTo>
                <a:lnTo>
                  <a:pt x="14035" y="25314"/>
                </a:lnTo>
                <a:lnTo>
                  <a:pt x="22356" y="25314"/>
                </a:lnTo>
                <a:lnTo>
                  <a:pt x="22356" y="60978"/>
                </a:lnTo>
                <a:lnTo>
                  <a:pt x="21805" y="60978"/>
                </a:lnTo>
                <a:lnTo>
                  <a:pt x="21805" y="62733"/>
                </a:lnTo>
                <a:lnTo>
                  <a:pt x="22356" y="62733"/>
                </a:lnTo>
                <a:lnTo>
                  <a:pt x="22356" y="83660"/>
                </a:lnTo>
                <a:lnTo>
                  <a:pt x="20878" y="83660"/>
                </a:lnTo>
                <a:lnTo>
                  <a:pt x="20878" y="86893"/>
                </a:lnTo>
                <a:lnTo>
                  <a:pt x="31479" y="86893"/>
                </a:lnTo>
                <a:lnTo>
                  <a:pt x="31479" y="83660"/>
                </a:lnTo>
                <a:lnTo>
                  <a:pt x="30000" y="83660"/>
                </a:lnTo>
                <a:lnTo>
                  <a:pt x="30000" y="62733"/>
                </a:lnTo>
                <a:lnTo>
                  <a:pt x="30552" y="62733"/>
                </a:lnTo>
                <a:lnTo>
                  <a:pt x="30552" y="60978"/>
                </a:lnTo>
                <a:lnTo>
                  <a:pt x="30000" y="60978"/>
                </a:lnTo>
                <a:lnTo>
                  <a:pt x="30000" y="25314"/>
                </a:lnTo>
                <a:lnTo>
                  <a:pt x="72858" y="25314"/>
                </a:lnTo>
                <a:lnTo>
                  <a:pt x="72858" y="60978"/>
                </a:lnTo>
                <a:lnTo>
                  <a:pt x="72306" y="60978"/>
                </a:lnTo>
                <a:lnTo>
                  <a:pt x="72306" y="62733"/>
                </a:lnTo>
                <a:lnTo>
                  <a:pt x="72858" y="62733"/>
                </a:lnTo>
                <a:lnTo>
                  <a:pt x="72858" y="83660"/>
                </a:lnTo>
                <a:lnTo>
                  <a:pt x="71379" y="83660"/>
                </a:lnTo>
                <a:lnTo>
                  <a:pt x="71379" y="86893"/>
                </a:lnTo>
                <a:lnTo>
                  <a:pt x="81981" y="86893"/>
                </a:lnTo>
                <a:lnTo>
                  <a:pt x="81981" y="83660"/>
                </a:lnTo>
                <a:lnTo>
                  <a:pt x="80502" y="83660"/>
                </a:lnTo>
                <a:lnTo>
                  <a:pt x="80502" y="62733"/>
                </a:lnTo>
                <a:lnTo>
                  <a:pt x="81053" y="62733"/>
                </a:lnTo>
                <a:lnTo>
                  <a:pt x="81053" y="60978"/>
                </a:lnTo>
                <a:lnTo>
                  <a:pt x="80502" y="60978"/>
                </a:lnTo>
                <a:lnTo>
                  <a:pt x="80502" y="25314"/>
                </a:lnTo>
                <a:lnTo>
                  <a:pt x="88823" y="25314"/>
                </a:lnTo>
                <a:lnTo>
                  <a:pt x="88823" y="21028"/>
                </a:lnTo>
                <a:lnTo>
                  <a:pt x="90176" y="21028"/>
                </a:lnTo>
                <a:lnTo>
                  <a:pt x="90176" y="19875"/>
                </a:lnTo>
                <a:lnTo>
                  <a:pt x="80502" y="19875"/>
                </a:lnTo>
                <a:lnTo>
                  <a:pt x="80502" y="14011"/>
                </a:lnTo>
                <a:lnTo>
                  <a:pt x="82106" y="14011"/>
                </a:lnTo>
                <a:lnTo>
                  <a:pt x="82106" y="11153"/>
                </a:lnTo>
                <a:lnTo>
                  <a:pt x="92933" y="11153"/>
                </a:lnTo>
                <a:lnTo>
                  <a:pt x="95339" y="5790"/>
                </a:lnTo>
                <a:lnTo>
                  <a:pt x="99901" y="5790"/>
                </a:lnTo>
                <a:lnTo>
                  <a:pt x="102858" y="0"/>
                </a:lnTo>
                <a:lnTo>
                  <a:pt x="102858" y="0"/>
                </a:lnTo>
                <a:cubicBezTo>
                  <a:pt x="97094" y="2030"/>
                  <a:pt x="51429" y="3509"/>
                  <a:pt x="51429" y="3509"/>
                </a:cubicBezTo>
                <a:cubicBezTo>
                  <a:pt x="51429" y="3509"/>
                  <a:pt x="5765" y="203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2" name="Google Shape;1738;p40">
            <a:extLst>
              <a:ext uri="{FF2B5EF4-FFF2-40B4-BE49-F238E27FC236}">
                <a16:creationId xmlns:a16="http://schemas.microsoft.com/office/drawing/2014/main" id="{F155730D-923E-5048-30BC-22E4887036AB}"/>
              </a:ext>
            </a:extLst>
          </p:cNvPr>
          <p:cNvSpPr txBox="1">
            <a:spLocks/>
          </p:cNvSpPr>
          <p:nvPr/>
        </p:nvSpPr>
        <p:spPr>
          <a:xfrm>
            <a:off x="4493431" y="1389303"/>
            <a:ext cx="3951900" cy="20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33350" indent="0">
              <a:buFont typeface="Chivo"/>
              <a:buNone/>
            </a:pPr>
            <a:r>
              <a:rPr lang="es-ES_tradnl" b="1" noProof="0" dirty="0"/>
              <a:t>Análisis Predictivo</a:t>
            </a:r>
          </a:p>
          <a:p>
            <a:r>
              <a:rPr lang="es-ES_tradnl" noProof="0" dirty="0"/>
              <a:t>Etiquetado de fallos en el </a:t>
            </a:r>
            <a:r>
              <a:rPr lang="es-ES_tradnl" noProof="0" dirty="0" err="1"/>
              <a:t>dataset</a:t>
            </a:r>
            <a:endParaRPr lang="es-ES_tradnl" noProof="0" dirty="0"/>
          </a:p>
          <a:p>
            <a:r>
              <a:rPr lang="es-ES_tradnl" noProof="0" dirty="0"/>
              <a:t>Selección de variables y variable objetivo</a:t>
            </a:r>
          </a:p>
          <a:p>
            <a:r>
              <a:rPr lang="es-ES_tradnl" noProof="0" dirty="0"/>
              <a:t>División de datos en entrenamiento y prueba</a:t>
            </a:r>
          </a:p>
          <a:p>
            <a:r>
              <a:rPr lang="es-ES_tradnl" noProof="0" dirty="0"/>
              <a:t>Entrenamiento de modelos de clasificación</a:t>
            </a:r>
          </a:p>
          <a:p>
            <a:r>
              <a:rPr lang="es-ES_tradnl" noProof="0" dirty="0"/>
              <a:t>Evaluación de modelos</a:t>
            </a:r>
          </a:p>
          <a:p>
            <a:r>
              <a:rPr lang="es-ES_tradnl" noProof="0" dirty="0"/>
              <a:t>Análisis de resultados y selección del mejor modelo</a:t>
            </a:r>
          </a:p>
          <a:p>
            <a:pPr marL="133350" indent="0"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47"/>
          <p:cNvSpPr/>
          <p:nvPr/>
        </p:nvSpPr>
        <p:spPr>
          <a:xfrm flipH="1">
            <a:off x="166142" y="126488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2128" name="Google Shape;2128;p47"/>
          <p:cNvSpPr/>
          <p:nvPr/>
        </p:nvSpPr>
        <p:spPr>
          <a:xfrm flipH="1">
            <a:off x="-9" y="206025"/>
            <a:ext cx="9249434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2130" name="Google Shape;2130;p47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Descubrimientos</a:t>
            </a:r>
            <a:endParaRPr lang="es-ES_tradnl" i="1" noProof="0" dirty="0"/>
          </a:p>
        </p:txBody>
      </p:sp>
      <p:sp>
        <p:nvSpPr>
          <p:cNvPr id="2132" name="Google Shape;2132;p47"/>
          <p:cNvSpPr txBox="1"/>
          <p:nvPr/>
        </p:nvSpPr>
        <p:spPr>
          <a:xfrm>
            <a:off x="1049725" y="1497068"/>
            <a:ext cx="2704270" cy="102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ES_tradnl" dirty="0">
                <a:solidFill>
                  <a:schemeClr val="dk1"/>
                </a:solidFill>
                <a:latin typeface="Abel"/>
              </a:rPr>
              <a:t>El modelo </a:t>
            </a:r>
            <a:r>
              <a:rPr lang="es-ES_tradnl" dirty="0" err="1">
                <a:solidFill>
                  <a:schemeClr val="dk1"/>
                </a:solidFill>
                <a:latin typeface="Abel"/>
              </a:rPr>
              <a:t>Random</a:t>
            </a:r>
            <a:r>
              <a:rPr lang="es-ES_tradnl" dirty="0">
                <a:solidFill>
                  <a:schemeClr val="dk1"/>
                </a:solidFill>
                <a:latin typeface="Abel"/>
              </a:rPr>
              <a:t> Forest logró predecir fallos con alta precisión (99%), demostrando su efectividad para identificar anomalías en los datos del sistema APU</a:t>
            </a:r>
            <a:endParaRPr lang="es-ES_tradnl" dirty="0">
              <a:solidFill>
                <a:schemeClr val="dk1"/>
              </a:solidFill>
              <a:latin typeface="Abel"/>
              <a:sym typeface="Abel"/>
            </a:endParaRPr>
          </a:p>
        </p:txBody>
      </p:sp>
      <p:sp>
        <p:nvSpPr>
          <p:cNvPr id="2134" name="Google Shape;2134;p47"/>
          <p:cNvSpPr txBox="1"/>
          <p:nvPr/>
        </p:nvSpPr>
        <p:spPr>
          <a:xfrm>
            <a:off x="1049725" y="2801224"/>
            <a:ext cx="2704270" cy="102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ES_tradnl" dirty="0">
                <a:solidFill>
                  <a:schemeClr val="dk1"/>
                </a:solidFill>
                <a:latin typeface="Abel"/>
              </a:rPr>
              <a:t>El desbalance en los datos (pocos fallos frente a muchos casos normales)</a:t>
            </a:r>
            <a:endParaRPr lang="es-ES_tradnl" dirty="0">
              <a:solidFill>
                <a:schemeClr val="dk1"/>
              </a:solidFill>
              <a:latin typeface="Abel"/>
              <a:sym typeface="Abel"/>
            </a:endParaRPr>
          </a:p>
        </p:txBody>
      </p:sp>
      <p:sp>
        <p:nvSpPr>
          <p:cNvPr id="2135" name="Google Shape;2135;p47"/>
          <p:cNvSpPr/>
          <p:nvPr/>
        </p:nvSpPr>
        <p:spPr>
          <a:xfrm>
            <a:off x="718750" y="1535850"/>
            <a:ext cx="301800" cy="286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2136" name="Google Shape;2136;p47"/>
          <p:cNvSpPr/>
          <p:nvPr/>
        </p:nvSpPr>
        <p:spPr>
          <a:xfrm>
            <a:off x="764050" y="2959325"/>
            <a:ext cx="211200" cy="211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2138" name="Google Shape;2138;p47"/>
          <p:cNvSpPr/>
          <p:nvPr/>
        </p:nvSpPr>
        <p:spPr>
          <a:xfrm rot="-2231248" flipH="1">
            <a:off x="8469543" y="9775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09D19E-3B92-C7EB-BFC1-350F0E4EA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43266"/>
              </p:ext>
            </p:extLst>
          </p:nvPr>
        </p:nvGraphicFramePr>
        <p:xfrm>
          <a:off x="4139739" y="1500595"/>
          <a:ext cx="4921136" cy="189369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722423">
                  <a:extLst>
                    <a:ext uri="{9D8B030D-6E8A-4147-A177-3AD203B41FA5}">
                      <a16:colId xmlns:a16="http://schemas.microsoft.com/office/drawing/2014/main" val="24772850"/>
                    </a:ext>
                  </a:extLst>
                </a:gridCol>
                <a:gridCol w="677148">
                  <a:extLst>
                    <a:ext uri="{9D8B030D-6E8A-4147-A177-3AD203B41FA5}">
                      <a16:colId xmlns:a16="http://schemas.microsoft.com/office/drawing/2014/main" val="1450642568"/>
                    </a:ext>
                  </a:extLst>
                </a:gridCol>
                <a:gridCol w="667306">
                  <a:extLst>
                    <a:ext uri="{9D8B030D-6E8A-4147-A177-3AD203B41FA5}">
                      <a16:colId xmlns:a16="http://schemas.microsoft.com/office/drawing/2014/main" val="4293909497"/>
                    </a:ext>
                  </a:extLst>
                </a:gridCol>
                <a:gridCol w="609820">
                  <a:extLst>
                    <a:ext uri="{9D8B030D-6E8A-4147-A177-3AD203B41FA5}">
                      <a16:colId xmlns:a16="http://schemas.microsoft.com/office/drawing/2014/main" val="2679314632"/>
                    </a:ext>
                  </a:extLst>
                </a:gridCol>
                <a:gridCol w="503340">
                  <a:extLst>
                    <a:ext uri="{9D8B030D-6E8A-4147-A177-3AD203B41FA5}">
                      <a16:colId xmlns:a16="http://schemas.microsoft.com/office/drawing/2014/main" val="2094597589"/>
                    </a:ext>
                  </a:extLst>
                </a:gridCol>
                <a:gridCol w="558057">
                  <a:extLst>
                    <a:ext uri="{9D8B030D-6E8A-4147-A177-3AD203B41FA5}">
                      <a16:colId xmlns:a16="http://schemas.microsoft.com/office/drawing/2014/main" val="2491745070"/>
                    </a:ext>
                  </a:extLst>
                </a:gridCol>
                <a:gridCol w="591521">
                  <a:extLst>
                    <a:ext uri="{9D8B030D-6E8A-4147-A177-3AD203B41FA5}">
                      <a16:colId xmlns:a16="http://schemas.microsoft.com/office/drawing/2014/main" val="566062030"/>
                    </a:ext>
                  </a:extLst>
                </a:gridCol>
                <a:gridCol w="591521">
                  <a:extLst>
                    <a:ext uri="{9D8B030D-6E8A-4147-A177-3AD203B41FA5}">
                      <a16:colId xmlns:a16="http://schemas.microsoft.com/office/drawing/2014/main" val="98648191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Modelo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 err="1">
                          <a:effectLst/>
                        </a:rPr>
                        <a:t>Accuracy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 err="1">
                          <a:effectLst/>
                        </a:rPr>
                        <a:t>Precision</a:t>
                      </a:r>
                      <a:r>
                        <a:rPr lang="es-ES_tradnl" sz="800" dirty="0">
                          <a:effectLst/>
                        </a:rPr>
                        <a:t> (clase 1)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 err="1">
                          <a:effectLst/>
                        </a:rPr>
                        <a:t>Recall</a:t>
                      </a:r>
                      <a:r>
                        <a:rPr lang="es-ES_tradnl" sz="800" dirty="0">
                          <a:effectLst/>
                        </a:rPr>
                        <a:t> (Clase 1)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ROC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RMSE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MAE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MAPE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Seguro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413202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 err="1">
                          <a:effectLst/>
                        </a:rPr>
                        <a:t>Regresion</a:t>
                      </a:r>
                      <a:r>
                        <a:rPr lang="es-ES_tradnl" sz="800" dirty="0">
                          <a:effectLst/>
                        </a:rPr>
                        <a:t> </a:t>
                      </a:r>
                      <a:r>
                        <a:rPr lang="es-ES_tradnl" sz="800" dirty="0" err="1">
                          <a:effectLst/>
                        </a:rPr>
                        <a:t>Logistica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99%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0.75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0.81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0.994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0.0959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0.0092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19.30%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479856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 err="1">
                          <a:effectLst/>
                        </a:rPr>
                        <a:t>Random</a:t>
                      </a:r>
                      <a:r>
                        <a:rPr lang="es-ES_tradnl" sz="800" dirty="0">
                          <a:effectLst/>
                        </a:rPr>
                        <a:t> Forest </a:t>
                      </a:r>
                      <a:r>
                        <a:rPr lang="es-ES_tradnl" sz="800" dirty="0" err="1">
                          <a:effectLst/>
                        </a:rPr>
                        <a:t>Classifier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100%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0.99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0.99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0.999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0.0226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0.0005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1.14%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698225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K-</a:t>
                      </a:r>
                      <a:r>
                        <a:rPr lang="es-ES_tradnl" sz="800" dirty="0" err="1">
                          <a:effectLst/>
                        </a:rPr>
                        <a:t>Nearest</a:t>
                      </a:r>
                      <a:r>
                        <a:rPr lang="es-ES_tradnl" sz="800" dirty="0">
                          <a:effectLst/>
                        </a:rPr>
                        <a:t> </a:t>
                      </a:r>
                      <a:r>
                        <a:rPr lang="es-ES_tradnl" sz="800" dirty="0" err="1">
                          <a:effectLst/>
                        </a:rPr>
                        <a:t>Neighbors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100%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0.97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0.97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0.996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0.035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0.0013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3.26%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49597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43"/>
          <p:cNvSpPr/>
          <p:nvPr/>
        </p:nvSpPr>
        <p:spPr>
          <a:xfrm flipH="1">
            <a:off x="-1626062" y="314463"/>
            <a:ext cx="10828625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47" name="Google Shape;1947;p43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¿Que haría mejor?</a:t>
            </a:r>
            <a:endParaRPr lang="es-ES_tradnl" i="1" noProof="0" dirty="0"/>
          </a:p>
        </p:txBody>
      </p:sp>
      <p:graphicFrame>
        <p:nvGraphicFramePr>
          <p:cNvPr id="1948" name="Google Shape;1948;p43"/>
          <p:cNvGraphicFramePr/>
          <p:nvPr>
            <p:extLst>
              <p:ext uri="{D42A27DB-BD31-4B8C-83A1-F6EECF244321}">
                <p14:modId xmlns:p14="http://schemas.microsoft.com/office/powerpoint/2010/main" val="3208108369"/>
              </p:ext>
            </p:extLst>
          </p:nvPr>
        </p:nvGraphicFramePr>
        <p:xfrm>
          <a:off x="1184289" y="1337237"/>
          <a:ext cx="6775422" cy="1828710"/>
        </p:xfrm>
        <a:graphic>
          <a:graphicData uri="http://schemas.openxmlformats.org/drawingml/2006/table">
            <a:tbl>
              <a:tblPr>
                <a:noFill/>
                <a:tableStyleId>{65D1F41F-AA15-43DD-B9C7-D14E2D9609D8}</a:tableStyleId>
              </a:tblPr>
              <a:tblGrid>
                <a:gridCol w="159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noProof="0" dirty="0">
                          <a:solidFill>
                            <a:schemeClr val="accent2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Cambio de objetivo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Reformularía el objetivo para predecir fallos 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sym typeface="Arial"/>
                        </a:rPr>
                        <a:t>antes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 de que ocurran, no solo clasificarlos.</a:t>
                      </a:r>
                      <a:endParaRPr lang="es-ES_tradnl" sz="1400" b="0" i="0" u="none" strike="noStrike" cap="none" noProof="0" dirty="0">
                        <a:solidFill>
                          <a:schemeClr val="dk1"/>
                        </a:solidFill>
                        <a:latin typeface="Abe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noProof="0" dirty="0">
                          <a:solidFill>
                            <a:schemeClr val="accent2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Modelos sofisticados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Implementar </a:t>
                      </a:r>
                      <a:r>
                        <a:rPr lang="es-ES_tradnl" sz="1400" b="0" i="0" u="none" strike="noStrike" cap="none" dirty="0" err="1">
                          <a:solidFill>
                            <a:schemeClr val="dk1"/>
                          </a:solidFill>
                          <a:latin typeface="Abel"/>
                          <a:cs typeface="Arial"/>
                          <a:sym typeface="Arial"/>
                        </a:rPr>
                        <a:t>autoencoders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cs typeface="Arial"/>
                          <a:sym typeface="Arial"/>
                        </a:rPr>
                        <a:t> u otros modelos mas sofisticados 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para detectar anomalías sin depender de etiquetas.</a:t>
                      </a:r>
                      <a:endParaRPr lang="es-ES_tradnl" sz="1400" b="0" i="0" u="none" strike="noStrike" cap="none" noProof="0" dirty="0">
                        <a:solidFill>
                          <a:schemeClr val="dk1"/>
                        </a:solidFill>
                        <a:latin typeface="Abe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noProof="0" dirty="0">
                          <a:solidFill>
                            <a:schemeClr val="accent2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Variables de contexto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Incluiría 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cs typeface="Arial"/>
                          <a:sym typeface="Arial"/>
                        </a:rPr>
                        <a:t>variables contextuales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 como carga del sistema o condiciones externas para mejorar la precisión.</a:t>
                      </a:r>
                      <a:endParaRPr lang="es-ES_tradnl" sz="1400" b="0" i="0" u="none" strike="noStrike" cap="none" noProof="0" dirty="0">
                        <a:solidFill>
                          <a:schemeClr val="dk1"/>
                        </a:solidFill>
                        <a:latin typeface="Abe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" name="Google Shape;1949;p43"/>
          <p:cNvSpPr/>
          <p:nvPr/>
        </p:nvSpPr>
        <p:spPr>
          <a:xfrm flipH="1">
            <a:off x="617242" y="272963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50" name="Google Shape;1950;p43"/>
          <p:cNvSpPr/>
          <p:nvPr/>
        </p:nvSpPr>
        <p:spPr>
          <a:xfrm rot="-2231248" flipH="1">
            <a:off x="8503393" y="8137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2"/>
          <p:cNvSpPr/>
          <p:nvPr/>
        </p:nvSpPr>
        <p:spPr>
          <a:xfrm>
            <a:off x="7483575" y="-349500"/>
            <a:ext cx="1583206" cy="1583056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36" name="Google Shape;1936;p42"/>
          <p:cNvSpPr/>
          <p:nvPr/>
        </p:nvSpPr>
        <p:spPr>
          <a:xfrm>
            <a:off x="1577900" y="4757450"/>
            <a:ext cx="5682995" cy="131502"/>
          </a:xfrm>
          <a:custGeom>
            <a:avLst/>
            <a:gdLst/>
            <a:ahLst/>
            <a:cxnLst/>
            <a:rect l="l" t="t" r="r" b="b"/>
            <a:pathLst>
              <a:path w="131247" h="3037" extrusionOk="0">
                <a:moveTo>
                  <a:pt x="131246" y="1"/>
                </a:moveTo>
                <a:lnTo>
                  <a:pt x="1" y="754"/>
                </a:lnTo>
                <a:lnTo>
                  <a:pt x="46039" y="3037"/>
                </a:lnTo>
                <a:lnTo>
                  <a:pt x="131246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37" name="Google Shape;1937;p42"/>
          <p:cNvSpPr/>
          <p:nvPr/>
        </p:nvSpPr>
        <p:spPr>
          <a:xfrm rot="-2231248" flipH="1">
            <a:off x="7978068" y="16805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38" name="Google Shape;1938;p42"/>
          <p:cNvSpPr/>
          <p:nvPr/>
        </p:nvSpPr>
        <p:spPr>
          <a:xfrm rot="-2231248" flipH="1">
            <a:off x="7884443" y="243438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39" name="Google Shape;1939;p42"/>
          <p:cNvSpPr/>
          <p:nvPr/>
        </p:nvSpPr>
        <p:spPr>
          <a:xfrm flipH="1">
            <a:off x="-58607" y="74550"/>
            <a:ext cx="9249434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40" name="Google Shape;1940;p42"/>
          <p:cNvSpPr txBox="1">
            <a:spLocks noGrp="1"/>
          </p:cNvSpPr>
          <p:nvPr>
            <p:ph type="title"/>
          </p:nvPr>
        </p:nvSpPr>
        <p:spPr>
          <a:xfrm>
            <a:off x="1211706" y="-484450"/>
            <a:ext cx="5124300" cy="15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800" noProof="0" dirty="0"/>
              <a:t>Que descubrí de mi</a:t>
            </a:r>
            <a:endParaRPr lang="es-ES_tradnl" sz="2800" i="0" noProof="0" dirty="0"/>
          </a:p>
        </p:txBody>
      </p:sp>
      <p:sp>
        <p:nvSpPr>
          <p:cNvPr id="1941" name="Google Shape;1941;p42"/>
          <p:cNvSpPr txBox="1">
            <a:spLocks noGrp="1"/>
          </p:cNvSpPr>
          <p:nvPr>
            <p:ph type="body" idx="1"/>
          </p:nvPr>
        </p:nvSpPr>
        <p:spPr>
          <a:xfrm>
            <a:off x="1577900" y="1402249"/>
            <a:ext cx="5124300" cy="1972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s-ES_tradnl" noProof="0" dirty="0"/>
              <a:t>Me gusta mas el análisis cuando es algo que siento que puedo aplicar a la realidad</a:t>
            </a:r>
          </a:p>
          <a:p>
            <a:pPr marL="285750" indent="-285750" algn="l"/>
            <a:r>
              <a:rPr lang="es-ES_tradnl" dirty="0"/>
              <a:t>Paciencia al realizar el análisis, no solo ver los </a:t>
            </a:r>
            <a:r>
              <a:rPr lang="es-ES_tradnl" dirty="0" err="1"/>
              <a:t>numeros</a:t>
            </a:r>
            <a:r>
              <a:rPr lang="es-ES_tradnl" dirty="0"/>
              <a:t>. También el impacto de las decisiones.</a:t>
            </a:r>
          </a:p>
          <a:p>
            <a:pPr marL="285750" indent="-285750" algn="l"/>
            <a:r>
              <a:rPr lang="es-ES_tradnl" dirty="0"/>
              <a:t>Ser mas curioso, he investigar sobre otros estudios que se han realizado.</a:t>
            </a:r>
            <a:endParaRPr lang="es-ES_tradnl" noProof="0" dirty="0"/>
          </a:p>
          <a:p>
            <a:pPr marL="285750" indent="-285750"/>
            <a:endParaRPr lang="es-ES_tradnl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5"/>
          <p:cNvSpPr txBox="1">
            <a:spLocks noGrp="1"/>
          </p:cNvSpPr>
          <p:nvPr>
            <p:ph type="body" idx="1"/>
          </p:nvPr>
        </p:nvSpPr>
        <p:spPr>
          <a:xfrm>
            <a:off x="713250" y="3988775"/>
            <a:ext cx="77175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Muchas Gracias</a:t>
            </a:r>
          </a:p>
        </p:txBody>
      </p:sp>
      <p:sp>
        <p:nvSpPr>
          <p:cNvPr id="1969" name="Google Shape;1969;p45"/>
          <p:cNvSpPr/>
          <p:nvPr/>
        </p:nvSpPr>
        <p:spPr>
          <a:xfrm>
            <a:off x="669350" y="508412"/>
            <a:ext cx="822761" cy="822743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70" name="Google Shape;1970;p45"/>
          <p:cNvSpPr/>
          <p:nvPr/>
        </p:nvSpPr>
        <p:spPr>
          <a:xfrm>
            <a:off x="383875" y="891800"/>
            <a:ext cx="3038325" cy="293979"/>
          </a:xfrm>
          <a:custGeom>
            <a:avLst/>
            <a:gdLst/>
            <a:ahLst/>
            <a:cxnLst/>
            <a:rect l="l" t="t" r="r" b="b"/>
            <a:pathLst>
              <a:path w="121533" h="3413" extrusionOk="0">
                <a:moveTo>
                  <a:pt x="3294" y="2308"/>
                </a:moveTo>
                <a:cubicBezTo>
                  <a:pt x="8457" y="2208"/>
                  <a:pt x="15016" y="967"/>
                  <a:pt x="19888" y="1341"/>
                </a:cubicBezTo>
                <a:cubicBezTo>
                  <a:pt x="28034" y="1971"/>
                  <a:pt x="29758" y="137"/>
                  <a:pt x="36801" y="621"/>
                </a:cubicBezTo>
                <a:cubicBezTo>
                  <a:pt x="44966" y="1223"/>
                  <a:pt x="55457" y="1314"/>
                  <a:pt x="61551" y="1150"/>
                </a:cubicBezTo>
                <a:cubicBezTo>
                  <a:pt x="69068" y="958"/>
                  <a:pt x="74232" y="0"/>
                  <a:pt x="81439" y="767"/>
                </a:cubicBezTo>
                <a:cubicBezTo>
                  <a:pt x="84887" y="1150"/>
                  <a:pt x="81119" y="1825"/>
                  <a:pt x="90680" y="1104"/>
                </a:cubicBezTo>
                <a:cubicBezTo>
                  <a:pt x="94292" y="830"/>
                  <a:pt x="95688" y="812"/>
                  <a:pt x="99921" y="958"/>
                </a:cubicBezTo>
                <a:cubicBezTo>
                  <a:pt x="107119" y="1250"/>
                  <a:pt x="115576" y="1104"/>
                  <a:pt x="121533" y="1250"/>
                </a:cubicBezTo>
                <a:cubicBezTo>
                  <a:pt x="116679" y="1442"/>
                  <a:pt x="103515" y="1150"/>
                  <a:pt x="95378" y="1679"/>
                </a:cubicBezTo>
                <a:cubicBezTo>
                  <a:pt x="85352" y="2254"/>
                  <a:pt x="79559" y="2545"/>
                  <a:pt x="69378" y="2062"/>
                </a:cubicBezTo>
                <a:cubicBezTo>
                  <a:pt x="61396" y="1633"/>
                  <a:pt x="51680" y="1487"/>
                  <a:pt x="43534" y="1779"/>
                </a:cubicBezTo>
                <a:cubicBezTo>
                  <a:pt x="34767" y="2016"/>
                  <a:pt x="30069" y="3412"/>
                  <a:pt x="20672" y="2646"/>
                </a:cubicBezTo>
                <a:cubicBezTo>
                  <a:pt x="16448" y="2254"/>
                  <a:pt x="14879" y="2254"/>
                  <a:pt x="10656" y="2354"/>
                </a:cubicBezTo>
                <a:cubicBezTo>
                  <a:pt x="7837" y="2400"/>
                  <a:pt x="4388" y="2500"/>
                  <a:pt x="0" y="244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ilroad Minitheme by Slidesgo">
  <a:themeElements>
    <a:clrScheme name="Simple Light">
      <a:dk1>
        <a:srgbClr val="274E13"/>
      </a:dk1>
      <a:lt1>
        <a:srgbClr val="FFFFFF"/>
      </a:lt1>
      <a:dk2>
        <a:srgbClr val="D9ECD3"/>
      </a:dk2>
      <a:lt2>
        <a:srgbClr val="89B177"/>
      </a:lt2>
      <a:accent1>
        <a:srgbClr val="7A9E6A"/>
      </a:accent1>
      <a:accent2>
        <a:srgbClr val="38761D"/>
      </a:accent2>
      <a:accent3>
        <a:srgbClr val="6A8060"/>
      </a:accent3>
      <a:accent4>
        <a:srgbClr val="638C50"/>
      </a:accent4>
      <a:accent5>
        <a:srgbClr val="65A649"/>
      </a:accent5>
      <a:accent6>
        <a:srgbClr val="9DAB9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479</Words>
  <Application>Microsoft Macintosh PowerPoint</Application>
  <PresentationFormat>On-screen Show (16:9)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Abel</vt:lpstr>
      <vt:lpstr>Roboto Condensed Light</vt:lpstr>
      <vt:lpstr>Bakbak One</vt:lpstr>
      <vt:lpstr>Raleway</vt:lpstr>
      <vt:lpstr>Fredoka One</vt:lpstr>
      <vt:lpstr>Chivo</vt:lpstr>
      <vt:lpstr>Arial</vt:lpstr>
      <vt:lpstr>Railroad Minitheme by Slidesgo</vt:lpstr>
      <vt:lpstr>Detección de anomalías y predicción de fallos en el Sistema de producción de aire (APU)</vt:lpstr>
      <vt:lpstr>Motivación</vt:lpstr>
      <vt:lpstr>Experiencia seleccionando la data</vt:lpstr>
      <vt:lpstr>Lecciones del análisis descriptivo</vt:lpstr>
      <vt:lpstr>Pasos para análisis descriptivo y predictivo</vt:lpstr>
      <vt:lpstr>Descubrimientos</vt:lpstr>
      <vt:lpstr>¿Que haría mejor?</vt:lpstr>
      <vt:lpstr>Que descubrí de mi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ANGEL REYES</cp:lastModifiedBy>
  <cp:revision>6</cp:revision>
  <dcterms:modified xsi:type="dcterms:W3CDTF">2025-07-24T01:56:45Z</dcterms:modified>
</cp:coreProperties>
</file>