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56" r:id="rId5"/>
    <p:sldId id="259" r:id="rId6"/>
    <p:sldId id="257" r:id="rId7"/>
    <p:sldId id="260" r:id="rId8"/>
    <p:sldId id="277" r:id="rId9"/>
    <p:sldId id="278" r:id="rId10"/>
    <p:sldId id="279" r:id="rId11"/>
    <p:sldId id="271" r:id="rId12"/>
    <p:sldId id="274" r:id="rId13"/>
    <p:sldId id="275" r:id="rId14"/>
    <p:sldId id="273" r:id="rId15"/>
    <p:sldId id="281" r:id="rId16"/>
    <p:sldId id="280" r:id="rId17"/>
    <p:sldId id="276" r:id="rId18"/>
    <p:sldId id="272" r:id="rId19"/>
    <p:sldId id="263" r:id="rId20"/>
    <p:sldId id="264" r:id="rId2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10"/>
    <p:restoredTop sz="94586"/>
  </p:normalViewPr>
  <p:slideViewPr>
    <p:cSldViewPr snapToGrid="0" snapToObjects="1">
      <p:cViewPr varScale="1">
        <p:scale>
          <a:sx n="174" d="100"/>
          <a:sy n="174" d="100"/>
        </p:scale>
        <p:origin x="16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CEAEB7-C67E-41D3-9492-7C7B960A7DC8}" type="datetimeFigureOut">
              <a:rPr lang="en-US" smtClean="0"/>
              <a:t>3/5/2018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5C54F-7972-4F7E-A7CE-CD50419DD150}" type="slidenum">
              <a:rPr lang="en-US" smtClean="0"/>
              <a:t>‹#›</a:t>
            </a:fld>
            <a:endParaRPr lang="en-US"/>
          </a:p>
        </p:txBody>
      </p:sp>
    </p:spTree>
    <p:extLst>
      <p:ext uri="{BB962C8B-B14F-4D97-AF65-F5344CB8AC3E}">
        <p14:creationId xmlns:p14="http://schemas.microsoft.com/office/powerpoint/2010/main" val="1366578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PI Web API is a suite of REST services that provide access to PI System data. The product provides the REST services needed to retrieve, create and edit time series, asset, and event frame data. PI Web API also includes support for indexing and searching metadata within the Asset Framework and PI Data Archive components of the PI System.</a:t>
            </a:r>
            <a:endParaRPr lang="en-US" dirty="0"/>
          </a:p>
        </p:txBody>
      </p:sp>
      <p:sp>
        <p:nvSpPr>
          <p:cNvPr id="4" name="Slide Number Placeholder 3"/>
          <p:cNvSpPr>
            <a:spLocks noGrp="1"/>
          </p:cNvSpPr>
          <p:nvPr>
            <p:ph type="sldNum" sz="quarter" idx="10"/>
          </p:nvPr>
        </p:nvSpPr>
        <p:spPr/>
        <p:txBody>
          <a:bodyPr/>
          <a:lstStyle/>
          <a:p>
            <a:fld id="{6B081BE2-5440-421F-A91D-E8B0E3E7C2B5}" type="slidenum">
              <a:rPr lang="en-US" smtClean="0"/>
              <a:t>5</a:t>
            </a:fld>
            <a:endParaRPr lang="en-US"/>
          </a:p>
        </p:txBody>
      </p:sp>
    </p:spTree>
    <p:extLst>
      <p:ext uri="{BB962C8B-B14F-4D97-AF65-F5344CB8AC3E}">
        <p14:creationId xmlns:p14="http://schemas.microsoft.com/office/powerpoint/2010/main" val="209058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AF95FBB-2BC0-4ED9-A532-91D7322BF800}" type="slidenum">
              <a:rPr lang="en-US" smtClean="0"/>
              <a:t>7</a:t>
            </a:fld>
            <a:endParaRPr lang="en-US"/>
          </a:p>
        </p:txBody>
      </p:sp>
    </p:spTree>
    <p:extLst>
      <p:ext uri="{BB962C8B-B14F-4D97-AF65-F5344CB8AC3E}">
        <p14:creationId xmlns:p14="http://schemas.microsoft.com/office/powerpoint/2010/main" val="1225423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err="1" smtClean="0"/>
              <a:t>Nativate</a:t>
            </a:r>
            <a:r>
              <a:rPr lang="pt-BR" baseline="0" dirty="0" smtClean="0"/>
              <a:t> </a:t>
            </a:r>
            <a:r>
              <a:rPr lang="pt-BR" baseline="0" dirty="0" err="1" smtClean="0"/>
              <a:t>through</a:t>
            </a:r>
            <a:r>
              <a:rPr lang="pt-BR" baseline="0" dirty="0" smtClean="0"/>
              <a:t> PI Web API </a:t>
            </a:r>
          </a:p>
          <a:p>
            <a:r>
              <a:rPr lang="pt-BR" baseline="0" dirty="0" smtClean="0"/>
              <a:t>Show help file</a:t>
            </a:r>
            <a:endParaRPr lang="en-US" dirty="0"/>
          </a:p>
        </p:txBody>
      </p:sp>
      <p:sp>
        <p:nvSpPr>
          <p:cNvPr id="4" name="Slide Number Placeholder 3"/>
          <p:cNvSpPr>
            <a:spLocks noGrp="1"/>
          </p:cNvSpPr>
          <p:nvPr>
            <p:ph type="sldNum" sz="quarter" idx="10"/>
          </p:nvPr>
        </p:nvSpPr>
        <p:spPr/>
        <p:txBody>
          <a:bodyPr/>
          <a:lstStyle/>
          <a:p>
            <a:fld id="{6B081BE2-5440-421F-A91D-E8B0E3E7C2B5}" type="slidenum">
              <a:rPr lang="en-US" smtClean="0"/>
              <a:t>12</a:t>
            </a:fld>
            <a:endParaRPr lang="en-US"/>
          </a:p>
        </p:txBody>
      </p:sp>
    </p:spTree>
    <p:extLst>
      <p:ext uri="{BB962C8B-B14F-4D97-AF65-F5344CB8AC3E}">
        <p14:creationId xmlns:p14="http://schemas.microsoft.com/office/powerpoint/2010/main" val="3134817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081BE2-5440-421F-A91D-E8B0E3E7C2B5}" type="slidenum">
              <a:rPr lang="en-US" smtClean="0"/>
              <a:t>14</a:t>
            </a:fld>
            <a:endParaRPr lang="en-US"/>
          </a:p>
        </p:txBody>
      </p:sp>
    </p:spTree>
    <p:extLst>
      <p:ext uri="{BB962C8B-B14F-4D97-AF65-F5344CB8AC3E}">
        <p14:creationId xmlns:p14="http://schemas.microsoft.com/office/powerpoint/2010/main" val="39201119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mailto:email@osisoft.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54480"/>
            <a:ext cx="6858000" cy="945897"/>
          </a:xfrm>
        </p:spPr>
        <p:txBody>
          <a:bodyPr anchor="ctr" anchorCtr="0">
            <a:normAutofit/>
          </a:bodyPr>
          <a:lstStyle>
            <a:lvl1pPr algn="ctr">
              <a:defRPr sz="3200">
                <a:solidFill>
                  <a:schemeClr val="tx1">
                    <a:lumMod val="75000"/>
                    <a:lumOff val="25000"/>
                  </a:schemeClr>
                </a:solidFill>
              </a:defRPr>
            </a:lvl1pPr>
          </a:lstStyle>
          <a:p>
            <a:r>
              <a:rPr lang="en-US" dirty="0" smtClean="0"/>
              <a:t>Click to add presentation title</a:t>
            </a:r>
            <a:endParaRPr lang="en-US" dirty="0"/>
          </a:p>
        </p:txBody>
      </p:sp>
      <p:sp>
        <p:nvSpPr>
          <p:cNvPr id="3" name="Subtitle 2"/>
          <p:cNvSpPr>
            <a:spLocks noGrp="1"/>
          </p:cNvSpPr>
          <p:nvPr>
            <p:ph type="subTitle" idx="1" hasCustomPrompt="1"/>
          </p:nvPr>
        </p:nvSpPr>
        <p:spPr>
          <a:xfrm>
            <a:off x="1143000" y="2701528"/>
            <a:ext cx="6858000" cy="656194"/>
          </a:xfrm>
        </p:spPr>
        <p:txBody>
          <a:bodyPr/>
          <a:lstStyle>
            <a:lvl1pPr marL="0" indent="0" algn="ctr">
              <a:buNone/>
              <a:defRPr sz="18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Presented by:</a:t>
            </a:r>
            <a:endParaRPr lang="en-US" dirty="0"/>
          </a:p>
        </p:txBody>
      </p:sp>
      <p:sp>
        <p:nvSpPr>
          <p:cNvPr id="6" name="Slide Number Placeholder 5"/>
          <p:cNvSpPr>
            <a:spLocks noGrp="1"/>
          </p:cNvSpPr>
          <p:nvPr>
            <p:ph type="sldNum" sz="quarter" idx="12"/>
          </p:nvPr>
        </p:nvSpPr>
        <p:spPr/>
        <p:txBody>
          <a:bodyPr/>
          <a:lstStyle/>
          <a:p>
            <a:fld id="{5080FEB0-6D66-FB42-9EF2-CE81237E9A3E}" type="slidenum">
              <a:rPr lang="en-US" smtClean="0"/>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320" y="4652288"/>
            <a:ext cx="2377440" cy="339797"/>
          </a:xfrm>
          <a:prstGeom prst="rect">
            <a:avLst/>
          </a:prstGeom>
        </p:spPr>
      </p:pic>
      <p:sp>
        <p:nvSpPr>
          <p:cNvPr id="11" name="TextBox 10"/>
          <p:cNvSpPr txBox="1"/>
          <p:nvPr userDrawn="1"/>
        </p:nvSpPr>
        <p:spPr>
          <a:xfrm>
            <a:off x="6249971" y="4804664"/>
            <a:ext cx="2502817" cy="3847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rgbClr val="0071BA"/>
                </a:solidFill>
                <a:latin typeface="Arial" charset="0"/>
                <a:ea typeface="Arial" charset="0"/>
                <a:cs typeface="Arial" charset="0"/>
              </a:rPr>
              <a:t>#</a:t>
            </a:r>
            <a:r>
              <a:rPr lang="en-US" sz="900" b="0" i="0" kern="1200" baseline="0" dirty="0" err="1" smtClean="0">
                <a:solidFill>
                  <a:srgbClr val="0071BA"/>
                </a:solidFill>
                <a:latin typeface="Arial" charset="0"/>
                <a:ea typeface="Arial" charset="0"/>
                <a:cs typeface="Arial" charset="0"/>
              </a:rPr>
              <a:t>OSIsoftUC</a:t>
            </a:r>
            <a:r>
              <a:rPr lang="en-US" sz="900" b="0" i="0" kern="1200" baseline="0" dirty="0" smtClean="0">
                <a:solidFill>
                  <a:srgbClr val="0071BA"/>
                </a:solidFill>
                <a:latin typeface="Arial" charset="0"/>
                <a:ea typeface="Arial" charset="0"/>
                <a:cs typeface="Arial" charset="0"/>
              </a:rPr>
              <a:t>     #</a:t>
            </a:r>
            <a:r>
              <a:rPr lang="en-US" sz="900" b="0" i="0" kern="1200" baseline="0" dirty="0" err="1" smtClean="0">
                <a:solidFill>
                  <a:srgbClr val="0071BA"/>
                </a:solidFill>
                <a:latin typeface="Arial" charset="0"/>
                <a:ea typeface="Arial" charset="0"/>
                <a:cs typeface="Arial" charset="0"/>
              </a:rPr>
              <a:t>PIWorld</a:t>
            </a:r>
            <a:r>
              <a:rPr lang="en-US" sz="900" b="0" i="0" kern="1200" baseline="0" dirty="0" smtClean="0">
                <a:solidFill>
                  <a:srgbClr val="0071BA"/>
                </a:solidFill>
                <a:latin typeface="Arial" charset="0"/>
                <a:ea typeface="Arial" charset="0"/>
                <a:cs typeface="Arial" charset="0"/>
              </a:rPr>
              <a:t>      </a:t>
            </a:r>
            <a:r>
              <a:rPr lang="en-US" sz="700" b="0" dirty="0" smtClean="0">
                <a:solidFill>
                  <a:srgbClr val="0071BA"/>
                </a:solidFill>
                <a:latin typeface="Arial" charset="0"/>
                <a:ea typeface="Arial" charset="0"/>
                <a:cs typeface="Arial" charset="0"/>
              </a:rPr>
              <a:t>©</a:t>
            </a:r>
            <a:r>
              <a:rPr lang="en-US" sz="700" dirty="0" smtClean="0">
                <a:solidFill>
                  <a:srgbClr val="0071BA"/>
                </a:solidFill>
                <a:latin typeface="Arial" charset="0"/>
                <a:ea typeface="Arial" charset="0"/>
                <a:cs typeface="Arial" charset="0"/>
              </a:rPr>
              <a:t>2018 </a:t>
            </a:r>
            <a:r>
              <a:rPr lang="en-US" sz="700" dirty="0" err="1" smtClean="0">
                <a:solidFill>
                  <a:srgbClr val="0071BA"/>
                </a:solidFill>
                <a:latin typeface="Arial" charset="0"/>
                <a:ea typeface="Arial" charset="0"/>
                <a:cs typeface="Arial" charset="0"/>
              </a:rPr>
              <a:t>OSIsoft</a:t>
            </a:r>
            <a:r>
              <a:rPr lang="en-US" sz="700" dirty="0" smtClean="0">
                <a:solidFill>
                  <a:srgbClr val="0071BA"/>
                </a:solidFill>
                <a:latin typeface="Arial" charset="0"/>
                <a:ea typeface="Arial" charset="0"/>
                <a:cs typeface="Arial" charset="0"/>
              </a:rPr>
              <a:t>, LLC</a:t>
            </a:r>
            <a:endParaRPr lang="en-US" sz="700" b="1" dirty="0" smtClean="0">
              <a:solidFill>
                <a:srgbClr val="0071BA"/>
              </a:solidFill>
              <a:latin typeface="Arial" charset="0"/>
              <a:ea typeface="Arial" charset="0"/>
              <a:cs typeface="Arial" charset="0"/>
            </a:endParaRPr>
          </a:p>
          <a:p>
            <a:endParaRPr lang="en-US" sz="1000" b="0" i="0" baseline="0" dirty="0">
              <a:solidFill>
                <a:schemeClr val="bg1"/>
              </a:solidFill>
              <a:latin typeface="Arial"/>
              <a:cs typeface="Arial"/>
            </a:endParaRPr>
          </a:p>
        </p:txBody>
      </p:sp>
      <p:sp>
        <p:nvSpPr>
          <p:cNvPr id="13" name="Picture Placeholder 6"/>
          <p:cNvSpPr>
            <a:spLocks noGrp="1"/>
          </p:cNvSpPr>
          <p:nvPr>
            <p:ph type="pic" sz="quarter" idx="11" hasCustomPrompt="1"/>
          </p:nvPr>
        </p:nvSpPr>
        <p:spPr>
          <a:xfrm>
            <a:off x="3532031" y="3494280"/>
            <a:ext cx="1990725" cy="396082"/>
          </a:xfrm>
        </p:spPr>
        <p:txBody>
          <a:bodyPr>
            <a:noAutofit/>
          </a:bodyPr>
          <a:lstStyle>
            <a:lvl1pPr marL="0" indent="0" algn="ctr">
              <a:buNone/>
              <a:defRPr sz="1000" baseline="0">
                <a:solidFill>
                  <a:schemeClr val="tx1">
                    <a:lumMod val="65000"/>
                    <a:lumOff val="35000"/>
                  </a:schemeClr>
                </a:solidFill>
              </a:defRPr>
            </a:lvl1pPr>
          </a:lstStyle>
          <a:p>
            <a:r>
              <a:rPr lang="en-US" dirty="0" smtClean="0"/>
              <a:t>Insert Company Logo</a:t>
            </a:r>
            <a:endParaRPr lang="en-US" dirty="0"/>
          </a:p>
        </p:txBody>
      </p:sp>
      <p:sp>
        <p:nvSpPr>
          <p:cNvPr id="14" name="Picture Placeholder 4"/>
          <p:cNvSpPr>
            <a:spLocks noGrp="1"/>
          </p:cNvSpPr>
          <p:nvPr>
            <p:ph type="pic" sz="quarter" idx="10" hasCustomPrompt="1"/>
          </p:nvPr>
        </p:nvSpPr>
        <p:spPr>
          <a:xfrm>
            <a:off x="7475524" y="253027"/>
            <a:ext cx="1583871" cy="548917"/>
          </a:xfrm>
        </p:spPr>
        <p:txBody>
          <a:bodyPr>
            <a:noAutofit/>
          </a:bodyPr>
          <a:lstStyle>
            <a:lvl1pPr marL="0" indent="0" algn="l">
              <a:buNone/>
              <a:defRPr sz="1300" baseline="0">
                <a:solidFill>
                  <a:schemeClr val="tx1">
                    <a:lumMod val="65000"/>
                    <a:lumOff val="35000"/>
                  </a:schemeClr>
                </a:solidFill>
                <a:latin typeface="Arial"/>
              </a:defRPr>
            </a:lvl1pPr>
          </a:lstStyle>
          <a:p>
            <a:r>
              <a:rPr lang="en-US" dirty="0" smtClean="0"/>
              <a:t>Industry Icon </a:t>
            </a:r>
            <a:br>
              <a:rPr lang="en-US" dirty="0" smtClean="0"/>
            </a:br>
            <a:r>
              <a:rPr lang="en-US" dirty="0" smtClean="0"/>
              <a:t>(see slide at end)</a:t>
            </a:r>
            <a:endParaRPr lang="en-US" dirty="0"/>
          </a:p>
        </p:txBody>
      </p:sp>
    </p:spTree>
    <p:extLst>
      <p:ext uri="{BB962C8B-B14F-4D97-AF65-F5344CB8AC3E}">
        <p14:creationId xmlns:p14="http://schemas.microsoft.com/office/powerpoint/2010/main" val="335698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5080FEB0-6D66-FB42-9EF2-CE81237E9A3E}" type="slidenum">
              <a:rPr lang="en-US" smtClean="0"/>
              <a:t>‹#›</a:t>
            </a:fld>
            <a:endParaRPr lang="en-US"/>
          </a:p>
        </p:txBody>
      </p:sp>
    </p:spTree>
    <p:extLst>
      <p:ext uri="{BB962C8B-B14F-4D97-AF65-F5344CB8AC3E}">
        <p14:creationId xmlns:p14="http://schemas.microsoft.com/office/powerpoint/2010/main" val="80233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pic>
        <p:nvPicPr>
          <p:cNvPr id="47" name="Picture 4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997" y="2190427"/>
            <a:ext cx="2633504" cy="2394094"/>
          </a:xfrm>
          <a:prstGeom prst="rect">
            <a:avLst/>
          </a:prstGeom>
        </p:spPr>
      </p:pic>
      <p:pic>
        <p:nvPicPr>
          <p:cNvPr id="49" name="Picture 4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0794" y="2190427"/>
            <a:ext cx="2633504" cy="2394094"/>
          </a:xfrm>
          <a:prstGeom prst="rect">
            <a:avLst/>
          </a:prstGeom>
        </p:spPr>
      </p:pic>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2190427"/>
            <a:ext cx="2633504" cy="2394094"/>
          </a:xfrm>
          <a:prstGeom prst="rect">
            <a:avLst/>
          </a:prstGeom>
        </p:spPr>
      </p:pic>
      <p:sp>
        <p:nvSpPr>
          <p:cNvPr id="2" name="Title 1"/>
          <p:cNvSpPr>
            <a:spLocks noGrp="1"/>
          </p:cNvSpPr>
          <p:nvPr>
            <p:ph type="title" hasCustomPrompt="1"/>
          </p:nvPr>
        </p:nvSpPr>
        <p:spPr>
          <a:xfrm>
            <a:off x="457200" y="273844"/>
            <a:ext cx="7886700" cy="491804"/>
          </a:xfrm>
        </p:spPr>
        <p:txBody>
          <a:bodyPr anchor="t" anchorCtr="0"/>
          <a:lstStyle/>
          <a:p>
            <a:r>
              <a:rPr lang="en-US" dirty="0" smtClean="0"/>
              <a:t>Summary Slide - click to add title</a:t>
            </a:r>
            <a:endParaRPr lang="en-US" dirty="0"/>
          </a:p>
        </p:txBody>
      </p:sp>
      <p:sp>
        <p:nvSpPr>
          <p:cNvPr id="3" name="Slide Number Placeholder 2"/>
          <p:cNvSpPr>
            <a:spLocks noGrp="1"/>
          </p:cNvSpPr>
          <p:nvPr>
            <p:ph type="sldNum" sz="quarter" idx="10"/>
          </p:nvPr>
        </p:nvSpPr>
        <p:spPr/>
        <p:txBody>
          <a:bodyPr/>
          <a:lstStyle/>
          <a:p>
            <a:r>
              <a:rPr lang="en-US" smtClean="0"/>
              <a:t> </a:t>
            </a:r>
            <a:fld id="{5080FEB0-6D66-FB42-9EF2-CE81237E9A3E}" type="slidenum">
              <a:rPr lang="en-US" smtClean="0"/>
              <a:pPr/>
              <a:t>‹#›</a:t>
            </a:fld>
            <a:endParaRPr lang="en-US" dirty="0"/>
          </a:p>
        </p:txBody>
      </p:sp>
      <p:sp>
        <p:nvSpPr>
          <p:cNvPr id="10" name="TextBox 9"/>
          <p:cNvSpPr txBox="1"/>
          <p:nvPr userDrawn="1"/>
        </p:nvSpPr>
        <p:spPr>
          <a:xfrm>
            <a:off x="6192316" y="2174241"/>
            <a:ext cx="2408107" cy="307777"/>
          </a:xfrm>
          <a:prstGeom prst="rect">
            <a:avLst/>
          </a:prstGeom>
          <a:noFill/>
        </p:spPr>
        <p:txBody>
          <a:bodyPr wrap="square" rtlCol="0">
            <a:spAutoFit/>
          </a:bodyPr>
          <a:lstStyle/>
          <a:p>
            <a:r>
              <a:rPr lang="en-US" sz="1400" dirty="0" smtClean="0">
                <a:solidFill>
                  <a:schemeClr val="bg1"/>
                </a:solidFill>
                <a:latin typeface="Arial"/>
              </a:rPr>
              <a:t>  </a:t>
            </a:r>
            <a:r>
              <a:rPr lang="en-US" sz="1400" b="1" dirty="0" smtClean="0">
                <a:solidFill>
                  <a:schemeClr val="bg1"/>
                </a:solidFill>
                <a:latin typeface="Arial"/>
              </a:rPr>
              <a:t>RESULTS</a:t>
            </a:r>
            <a:endParaRPr lang="en-US" sz="1400" b="1" dirty="0">
              <a:solidFill>
                <a:schemeClr val="bg1"/>
              </a:solidFill>
              <a:latin typeface="Arial"/>
            </a:endParaRPr>
          </a:p>
        </p:txBody>
      </p:sp>
      <p:sp>
        <p:nvSpPr>
          <p:cNvPr id="13" name="TextBox 12"/>
          <p:cNvSpPr txBox="1"/>
          <p:nvPr userDrawn="1"/>
        </p:nvSpPr>
        <p:spPr>
          <a:xfrm>
            <a:off x="457200" y="2174241"/>
            <a:ext cx="2167510" cy="292388"/>
          </a:xfrm>
          <a:prstGeom prst="rect">
            <a:avLst/>
          </a:prstGeom>
          <a:noFill/>
        </p:spPr>
        <p:txBody>
          <a:bodyPr wrap="square" rtlCol="0">
            <a:spAutoFit/>
          </a:bodyPr>
          <a:lstStyle/>
          <a:p>
            <a:r>
              <a:rPr lang="en-US" sz="1300" b="1" dirty="0" smtClean="0">
                <a:solidFill>
                  <a:schemeClr val="bg1"/>
                </a:solidFill>
                <a:latin typeface="Arial"/>
              </a:rPr>
              <a:t>  CHALLENGE</a:t>
            </a:r>
            <a:endParaRPr lang="en-US" sz="1300" b="1" dirty="0">
              <a:solidFill>
                <a:schemeClr val="bg1"/>
              </a:solidFill>
              <a:latin typeface="Arial"/>
            </a:endParaRPr>
          </a:p>
        </p:txBody>
      </p:sp>
      <p:sp>
        <p:nvSpPr>
          <p:cNvPr id="14" name="Isosceles Triangle 55"/>
          <p:cNvSpPr/>
          <p:nvPr userDrawn="1"/>
        </p:nvSpPr>
        <p:spPr>
          <a:xfrm rot="5400000">
            <a:off x="3097063" y="2282214"/>
            <a:ext cx="233095" cy="122334"/>
          </a:xfrm>
          <a:prstGeom prst="triangle">
            <a:avLst/>
          </a:prstGeom>
          <a:solidFill>
            <a:srgbClr val="0071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15" name="Isosceles Triangle 56"/>
          <p:cNvSpPr/>
          <p:nvPr userDrawn="1"/>
        </p:nvSpPr>
        <p:spPr>
          <a:xfrm rot="5400000">
            <a:off x="5969559" y="2282214"/>
            <a:ext cx="233095" cy="122334"/>
          </a:xfrm>
          <a:prstGeom prst="triangle">
            <a:avLst/>
          </a:prstGeom>
          <a:solidFill>
            <a:srgbClr val="0071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18" name="TextBox 17"/>
          <p:cNvSpPr txBox="1"/>
          <p:nvPr userDrawn="1"/>
        </p:nvSpPr>
        <p:spPr>
          <a:xfrm>
            <a:off x="3336022" y="2174241"/>
            <a:ext cx="2233413" cy="292388"/>
          </a:xfrm>
          <a:prstGeom prst="rect">
            <a:avLst/>
          </a:prstGeom>
          <a:noFill/>
        </p:spPr>
        <p:txBody>
          <a:bodyPr wrap="square" rtlCol="0">
            <a:spAutoFit/>
          </a:bodyPr>
          <a:lstStyle/>
          <a:p>
            <a:r>
              <a:rPr lang="en-US" sz="1300" b="1" dirty="0" smtClean="0">
                <a:solidFill>
                  <a:schemeClr val="bg1"/>
                </a:solidFill>
                <a:latin typeface="Arial"/>
              </a:rPr>
              <a:t>  SOLUTION</a:t>
            </a:r>
            <a:endParaRPr lang="en-US" sz="1300" b="1" dirty="0">
              <a:solidFill>
                <a:schemeClr val="bg1"/>
              </a:solidFill>
              <a:latin typeface="Arial"/>
            </a:endParaRPr>
          </a:p>
        </p:txBody>
      </p:sp>
      <p:sp>
        <p:nvSpPr>
          <p:cNvPr id="19" name="Rectangle 18"/>
          <p:cNvSpPr/>
          <p:nvPr userDrawn="1"/>
        </p:nvSpPr>
        <p:spPr>
          <a:xfrm>
            <a:off x="450318" y="952347"/>
            <a:ext cx="4191491" cy="1067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21" name="TextBox 20"/>
          <p:cNvSpPr txBox="1"/>
          <p:nvPr userDrawn="1"/>
        </p:nvSpPr>
        <p:spPr>
          <a:xfrm>
            <a:off x="1522273" y="919083"/>
            <a:ext cx="4197772" cy="292388"/>
          </a:xfrm>
          <a:prstGeom prst="rect">
            <a:avLst/>
          </a:prstGeom>
          <a:noFill/>
        </p:spPr>
        <p:txBody>
          <a:bodyPr wrap="square" rtlCol="0">
            <a:spAutoFit/>
          </a:bodyPr>
          <a:lstStyle/>
          <a:p>
            <a:r>
              <a:rPr lang="en-US" sz="1300" dirty="0" smtClean="0">
                <a:solidFill>
                  <a:prstClr val="white"/>
                </a:solidFill>
                <a:latin typeface="Arial"/>
              </a:rPr>
              <a:t>COMPANY and GOAL</a:t>
            </a:r>
            <a:endParaRPr lang="en-US" sz="1300" dirty="0">
              <a:solidFill>
                <a:prstClr val="white"/>
              </a:solidFill>
              <a:latin typeface="Arial"/>
            </a:endParaRPr>
          </a:p>
        </p:txBody>
      </p:sp>
      <p:sp>
        <p:nvSpPr>
          <p:cNvPr id="24" name="Text Placeholder 5"/>
          <p:cNvSpPr>
            <a:spLocks noGrp="1"/>
          </p:cNvSpPr>
          <p:nvPr>
            <p:ph type="body" sz="quarter" idx="11" hasCustomPrompt="1"/>
          </p:nvPr>
        </p:nvSpPr>
        <p:spPr>
          <a:xfrm>
            <a:off x="1438507" y="957177"/>
            <a:ext cx="4486597" cy="1063064"/>
          </a:xfrm>
        </p:spPr>
        <p:txBody>
          <a:bodyPr>
            <a:normAutofit/>
          </a:bodyPr>
          <a:lstStyle>
            <a:lvl1pPr marL="57150" indent="0">
              <a:buNone/>
              <a:tabLst/>
              <a:defRPr sz="1400" baseline="0">
                <a:solidFill>
                  <a:schemeClr val="tx1">
                    <a:lumMod val="65000"/>
                    <a:lumOff val="35000"/>
                  </a:schemeClr>
                </a:solidFill>
              </a:defRPr>
            </a:lvl1pPr>
          </a:lstStyle>
          <a:p>
            <a:pPr lvl="0"/>
            <a:r>
              <a:rPr lang="en-US" dirty="0" smtClean="0"/>
              <a:t>Company and Goal:</a:t>
            </a:r>
          </a:p>
          <a:p>
            <a:pPr lvl="0"/>
            <a:r>
              <a:rPr lang="en-US" dirty="0" smtClean="0"/>
              <a:t>In 25 words or less: describe your company, and the goal or company objective that motivated your project (see slides notes for examples)</a:t>
            </a:r>
          </a:p>
        </p:txBody>
      </p:sp>
      <p:sp>
        <p:nvSpPr>
          <p:cNvPr id="25" name="Text Placeholder 5"/>
          <p:cNvSpPr>
            <a:spLocks noGrp="1"/>
          </p:cNvSpPr>
          <p:nvPr>
            <p:ph type="body" sz="quarter" idx="12" hasCustomPrompt="1"/>
          </p:nvPr>
        </p:nvSpPr>
        <p:spPr>
          <a:xfrm>
            <a:off x="457200" y="2596288"/>
            <a:ext cx="2617051" cy="581297"/>
          </a:xfrm>
        </p:spPr>
        <p:txBody>
          <a:bodyPr>
            <a:normAutofit/>
          </a:bodyPr>
          <a:lstStyle>
            <a:lvl1pPr marL="169863" indent="0">
              <a:buNone/>
              <a:tabLst/>
              <a:defRPr sz="1200" baseline="0">
                <a:solidFill>
                  <a:schemeClr val="tx1">
                    <a:lumMod val="75000"/>
                    <a:lumOff val="25000"/>
                  </a:schemeClr>
                </a:solidFill>
              </a:defRPr>
            </a:lvl1pPr>
          </a:lstStyle>
          <a:p>
            <a:pPr lvl="0"/>
            <a:r>
              <a:rPr lang="en-US" dirty="0" smtClean="0"/>
              <a:t>25 words or less: what was the main challenge you were trying to address or overcome?</a:t>
            </a:r>
          </a:p>
        </p:txBody>
      </p:sp>
      <p:sp>
        <p:nvSpPr>
          <p:cNvPr id="26" name="Text Placeholder 5"/>
          <p:cNvSpPr>
            <a:spLocks noGrp="1"/>
          </p:cNvSpPr>
          <p:nvPr>
            <p:ph type="body" sz="quarter" idx="13" hasCustomPrompt="1"/>
          </p:nvPr>
        </p:nvSpPr>
        <p:spPr>
          <a:xfrm>
            <a:off x="3324045" y="2596288"/>
            <a:ext cx="2628455" cy="592282"/>
          </a:xfrm>
        </p:spPr>
        <p:txBody>
          <a:bodyPr>
            <a:normAutofit/>
          </a:bodyPr>
          <a:lstStyle>
            <a:lvl1pPr marL="169863" indent="0" algn="l">
              <a:buNone/>
              <a:tabLst/>
              <a:defRPr sz="1200">
                <a:solidFill>
                  <a:schemeClr val="tx1">
                    <a:lumMod val="75000"/>
                    <a:lumOff val="25000"/>
                  </a:schemeClr>
                </a:solidFill>
              </a:defRPr>
            </a:lvl1pPr>
          </a:lstStyle>
          <a:p>
            <a:pPr lvl="0"/>
            <a:r>
              <a:rPr lang="en-US" dirty="0" smtClean="0"/>
              <a:t>25 words or less:  how did your project overcome the challenge(s)? </a:t>
            </a:r>
          </a:p>
        </p:txBody>
      </p:sp>
      <p:sp>
        <p:nvSpPr>
          <p:cNvPr id="27" name="Text Placeholder 5"/>
          <p:cNvSpPr>
            <a:spLocks noGrp="1"/>
          </p:cNvSpPr>
          <p:nvPr>
            <p:ph type="body" sz="quarter" idx="14" hasCustomPrompt="1"/>
          </p:nvPr>
        </p:nvSpPr>
        <p:spPr>
          <a:xfrm>
            <a:off x="6189833" y="2596288"/>
            <a:ext cx="2562956" cy="574594"/>
          </a:xfrm>
        </p:spPr>
        <p:txBody>
          <a:bodyPr>
            <a:normAutofit/>
          </a:bodyPr>
          <a:lstStyle>
            <a:lvl1pPr marL="169863" indent="0">
              <a:buNone/>
              <a:tabLst/>
              <a:defRPr sz="1200" baseline="0">
                <a:solidFill>
                  <a:schemeClr val="tx1">
                    <a:lumMod val="75000"/>
                    <a:lumOff val="25000"/>
                  </a:schemeClr>
                </a:solidFill>
              </a:defRPr>
            </a:lvl1pPr>
          </a:lstStyle>
          <a:p>
            <a:pPr lvl="0"/>
            <a:r>
              <a:rPr lang="en-US" dirty="0" smtClean="0"/>
              <a:t>25 words or less: What benefits were achieved/measured? </a:t>
            </a:r>
          </a:p>
        </p:txBody>
      </p:sp>
      <p:sp>
        <p:nvSpPr>
          <p:cNvPr id="28" name="Text Placeholder 5"/>
          <p:cNvSpPr>
            <a:spLocks noGrp="1"/>
          </p:cNvSpPr>
          <p:nvPr>
            <p:ph type="body" sz="quarter" idx="16" hasCustomPrompt="1"/>
          </p:nvPr>
        </p:nvSpPr>
        <p:spPr>
          <a:xfrm>
            <a:off x="3325470" y="3372956"/>
            <a:ext cx="2520560" cy="1106001"/>
          </a:xfrm>
        </p:spPr>
        <p:txBody>
          <a:bodyPr>
            <a:normAutofit/>
          </a:bodyPr>
          <a:lstStyle>
            <a:lvl1pPr marL="171450" indent="-114300">
              <a:buFont typeface="Arial" panose="020B0604020202020204" pitchFamily="34" charset="0"/>
              <a:buChar char="•"/>
              <a:defRPr sz="1100" baseline="0">
                <a:solidFill>
                  <a:schemeClr val="tx1">
                    <a:lumMod val="75000"/>
                    <a:lumOff val="25000"/>
                  </a:schemeClr>
                </a:solidFill>
              </a:defRPr>
            </a:lvl1pPr>
          </a:lstStyle>
          <a:p>
            <a:pPr lvl="0"/>
            <a:r>
              <a:rPr lang="en-US" dirty="0" smtClean="0"/>
              <a:t>1-3 bullets with extra details, such as what PI System tools were used, the scale of the project, who was involved, analytics deployed, etc.</a:t>
            </a:r>
          </a:p>
        </p:txBody>
      </p:sp>
      <p:sp>
        <p:nvSpPr>
          <p:cNvPr id="29" name="Text Placeholder 5"/>
          <p:cNvSpPr>
            <a:spLocks noGrp="1"/>
          </p:cNvSpPr>
          <p:nvPr>
            <p:ph type="body" sz="quarter" idx="17" hasCustomPrompt="1"/>
          </p:nvPr>
        </p:nvSpPr>
        <p:spPr>
          <a:xfrm>
            <a:off x="6192316" y="3372956"/>
            <a:ext cx="2526548" cy="1106001"/>
          </a:xfrm>
        </p:spPr>
        <p:txBody>
          <a:bodyPr>
            <a:normAutofit/>
          </a:bodyPr>
          <a:lstStyle>
            <a:lvl1pPr marL="171450" marR="0" indent="-114300" algn="l" defTabSz="914400" rtl="0" eaLnBrk="1" fontAlgn="auto" latinLnBrk="0" hangingPunct="1">
              <a:lnSpc>
                <a:spcPct val="100000"/>
              </a:lnSpc>
              <a:spcBef>
                <a:spcPct val="20000"/>
              </a:spcBef>
              <a:spcAft>
                <a:spcPts val="0"/>
              </a:spcAft>
              <a:buClrTx/>
              <a:buSzTx/>
              <a:buFont typeface="Arial" pitchFamily="34" charset="0"/>
              <a:buChar char="•"/>
              <a:tabLst/>
              <a:defRPr sz="1100" baseline="0">
                <a:solidFill>
                  <a:schemeClr val="tx1">
                    <a:lumMod val="75000"/>
                    <a:lumOff val="25000"/>
                  </a:schemeClr>
                </a:solidFill>
              </a:defRPr>
            </a:lvl1pPr>
          </a:lstStyle>
          <a:p>
            <a:pPr marL="171450" marR="0" lvl="0" indent="-1143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2-3 bullets with extra details, such as quantitative measures in $$$, %, etc. of ROI, Metrics, Time, People, Goals and Initiatives achieved</a:t>
            </a:r>
          </a:p>
        </p:txBody>
      </p:sp>
      <p:sp>
        <p:nvSpPr>
          <p:cNvPr id="30" name="Text Placeholder 5"/>
          <p:cNvSpPr>
            <a:spLocks noGrp="1"/>
          </p:cNvSpPr>
          <p:nvPr>
            <p:ph type="body" sz="quarter" idx="18" hasCustomPrompt="1"/>
          </p:nvPr>
        </p:nvSpPr>
        <p:spPr>
          <a:xfrm>
            <a:off x="457199" y="1450274"/>
            <a:ext cx="822181" cy="486476"/>
          </a:xfrm>
        </p:spPr>
        <p:txBody>
          <a:bodyPr>
            <a:normAutofit/>
          </a:bodyPr>
          <a:lstStyle>
            <a:lvl1pPr marL="0" indent="0" algn="ctr">
              <a:buNone/>
              <a:defRPr sz="800">
                <a:solidFill>
                  <a:srgbClr val="5C5C5D"/>
                </a:solidFill>
              </a:defRPr>
            </a:lvl1pPr>
          </a:lstStyle>
          <a:p>
            <a:pPr lvl="0"/>
            <a:r>
              <a:rPr lang="en-US" dirty="0" smtClean="0"/>
              <a:t>If not obvious from logo, add company name here</a:t>
            </a:r>
          </a:p>
        </p:txBody>
      </p:sp>
      <p:grpSp>
        <p:nvGrpSpPr>
          <p:cNvPr id="33" name="Group 32"/>
          <p:cNvGrpSpPr/>
          <p:nvPr userDrawn="1"/>
        </p:nvGrpSpPr>
        <p:grpSpPr>
          <a:xfrm>
            <a:off x="444481" y="957177"/>
            <a:ext cx="837014" cy="478454"/>
            <a:chOff x="6218238" y="168091"/>
            <a:chExt cx="2533426" cy="1871281"/>
          </a:xfrm>
        </p:grpSpPr>
        <p:sp>
          <p:nvSpPr>
            <p:cNvPr id="35" name="Rectangle 34"/>
            <p:cNvSpPr/>
            <p:nvPr userDrawn="1"/>
          </p:nvSpPr>
          <p:spPr>
            <a:xfrm>
              <a:off x="6224704" y="169862"/>
              <a:ext cx="2520560" cy="1867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prstClr val="white"/>
                </a:solidFill>
                <a:latin typeface="Arial"/>
              </a:endParaRPr>
            </a:p>
          </p:txBody>
        </p:sp>
        <p:cxnSp>
          <p:nvCxnSpPr>
            <p:cNvPr id="36" name="Straight Connector 35"/>
            <p:cNvCxnSpPr/>
            <p:nvPr userDrawn="1"/>
          </p:nvCxnSpPr>
          <p:spPr>
            <a:xfrm>
              <a:off x="6218238" y="169863"/>
              <a:ext cx="2533426" cy="186711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userDrawn="1"/>
          </p:nvCxnSpPr>
          <p:spPr>
            <a:xfrm flipV="1">
              <a:off x="6224701" y="168091"/>
              <a:ext cx="2520561" cy="1871281"/>
            </a:xfrm>
            <a:prstGeom prst="line">
              <a:avLst/>
            </a:prstGeom>
          </p:spPr>
          <p:style>
            <a:lnRef idx="1">
              <a:schemeClr val="dk1"/>
            </a:lnRef>
            <a:fillRef idx="0">
              <a:schemeClr val="dk1"/>
            </a:fillRef>
            <a:effectRef idx="0">
              <a:schemeClr val="dk1"/>
            </a:effectRef>
            <a:fontRef idx="minor">
              <a:schemeClr val="tx1"/>
            </a:fontRef>
          </p:style>
        </p:cxnSp>
      </p:grpSp>
      <p:sp>
        <p:nvSpPr>
          <p:cNvPr id="38" name="Text Placeholder 5"/>
          <p:cNvSpPr>
            <a:spLocks noGrp="1"/>
          </p:cNvSpPr>
          <p:nvPr>
            <p:ph type="body" sz="quarter" idx="20" hasCustomPrompt="1"/>
          </p:nvPr>
        </p:nvSpPr>
        <p:spPr>
          <a:xfrm>
            <a:off x="457200" y="3372956"/>
            <a:ext cx="2520560" cy="1106001"/>
          </a:xfrm>
        </p:spPr>
        <p:txBody>
          <a:bodyPr>
            <a:normAutofit/>
          </a:bodyPr>
          <a:lstStyle>
            <a:lvl1pPr marL="171450" indent="-114300">
              <a:buFont typeface="Arial" panose="020B0604020202020204" pitchFamily="34" charset="0"/>
              <a:buChar char="•"/>
              <a:defRPr sz="1100" baseline="0">
                <a:solidFill>
                  <a:schemeClr val="tx1">
                    <a:lumMod val="75000"/>
                    <a:lumOff val="25000"/>
                  </a:schemeClr>
                </a:solidFill>
              </a:defRPr>
            </a:lvl1pPr>
          </a:lstStyle>
          <a:p>
            <a:pPr lvl="0"/>
            <a:r>
              <a:rPr lang="en-US" dirty="0" smtClean="0"/>
              <a:t>1-2 bullets with extra details: geography, new regulations, information silos, delays in data collection, etc.  </a:t>
            </a:r>
          </a:p>
        </p:txBody>
      </p:sp>
      <p:sp>
        <p:nvSpPr>
          <p:cNvPr id="39" name="Slide Number Placeholder 5"/>
          <p:cNvSpPr txBox="1">
            <a:spLocks/>
          </p:cNvSpPr>
          <p:nvPr userDrawn="1"/>
        </p:nvSpPr>
        <p:spPr>
          <a:xfrm>
            <a:off x="8686800" y="4820473"/>
            <a:ext cx="396456" cy="273844"/>
          </a:xfrm>
          <a:prstGeom prst="rect">
            <a:avLst/>
          </a:prstGeom>
        </p:spPr>
        <p:txBody>
          <a:bodyPr vert="horz" lIns="91440" tIns="45720" rIns="91440" bIns="45720" rtlCol="0" anchor="ctr" anchorCtr="0"/>
          <a:lstStyle>
            <a:defPPr>
              <a:defRPr lang="en-US"/>
            </a:defPPr>
            <a:lvl1pPr marL="0" algn="r" defTabSz="685800" rtl="0" eaLnBrk="1" latinLnBrk="0" hangingPunct="1">
              <a:defRPr sz="1100" kern="1200">
                <a:solidFill>
                  <a:schemeClr val="bg1"/>
                </a:solidFill>
                <a:latin typeface="Arial"/>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0D4F9E36-7025-49CB-B89D-D6B1006DBBBD}" type="slidenum">
              <a:rPr lang="en-US" smtClean="0"/>
              <a:pPr/>
              <a:t>‹#›</a:t>
            </a:fld>
            <a:endParaRPr lang="en-US" dirty="0"/>
          </a:p>
        </p:txBody>
      </p:sp>
      <p:pic>
        <p:nvPicPr>
          <p:cNvPr id="42" name="Picture 4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320" y="4652288"/>
            <a:ext cx="2377440" cy="339797"/>
          </a:xfrm>
          <a:prstGeom prst="rect">
            <a:avLst/>
          </a:prstGeom>
        </p:spPr>
      </p:pic>
      <p:sp>
        <p:nvSpPr>
          <p:cNvPr id="43" name="TextBox 42"/>
          <p:cNvSpPr txBox="1"/>
          <p:nvPr userDrawn="1"/>
        </p:nvSpPr>
        <p:spPr>
          <a:xfrm>
            <a:off x="6249971" y="4804664"/>
            <a:ext cx="2502817" cy="3847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chemeClr val="bg2">
                    <a:lumMod val="50000"/>
                  </a:schemeClr>
                </a:solidFill>
                <a:latin typeface="Arial" charset="0"/>
                <a:ea typeface="Arial" charset="0"/>
                <a:cs typeface="Arial" charset="0"/>
              </a:rPr>
              <a:t>#</a:t>
            </a:r>
            <a:r>
              <a:rPr lang="en-US" sz="900" b="0" i="0" kern="1200" baseline="0" dirty="0" err="1" smtClean="0">
                <a:solidFill>
                  <a:schemeClr val="bg2">
                    <a:lumMod val="50000"/>
                  </a:schemeClr>
                </a:solidFill>
                <a:latin typeface="Arial" charset="0"/>
                <a:ea typeface="Arial" charset="0"/>
                <a:cs typeface="Arial" charset="0"/>
              </a:rPr>
              <a:t>OSIsoftUC</a:t>
            </a:r>
            <a:r>
              <a:rPr lang="en-US" sz="900" b="0" i="0" kern="1200" baseline="0" dirty="0" smtClean="0">
                <a:solidFill>
                  <a:schemeClr val="bg2">
                    <a:lumMod val="50000"/>
                  </a:schemeClr>
                </a:solidFill>
                <a:latin typeface="Arial" charset="0"/>
                <a:ea typeface="Arial" charset="0"/>
                <a:cs typeface="Arial" charset="0"/>
              </a:rPr>
              <a:t>     #</a:t>
            </a:r>
            <a:r>
              <a:rPr lang="en-US" sz="900" b="0" i="0" kern="1200" baseline="0" dirty="0" err="1" smtClean="0">
                <a:solidFill>
                  <a:schemeClr val="bg2">
                    <a:lumMod val="50000"/>
                  </a:schemeClr>
                </a:solidFill>
                <a:latin typeface="Arial" charset="0"/>
                <a:ea typeface="Arial" charset="0"/>
                <a:cs typeface="Arial" charset="0"/>
              </a:rPr>
              <a:t>PIWorld</a:t>
            </a:r>
            <a:r>
              <a:rPr lang="en-US" sz="900" b="0" i="0" kern="1200" baseline="0" dirty="0" smtClean="0">
                <a:solidFill>
                  <a:schemeClr val="bg2">
                    <a:lumMod val="50000"/>
                  </a:schemeClr>
                </a:solidFill>
                <a:latin typeface="Arial" charset="0"/>
                <a:ea typeface="Arial" charset="0"/>
                <a:cs typeface="Arial" charset="0"/>
              </a:rPr>
              <a:t>      </a:t>
            </a:r>
            <a:r>
              <a:rPr lang="en-US" sz="700" b="0" dirty="0" smtClean="0">
                <a:solidFill>
                  <a:schemeClr val="bg2">
                    <a:lumMod val="50000"/>
                  </a:schemeClr>
                </a:solidFill>
                <a:latin typeface="Arial" charset="0"/>
                <a:ea typeface="Arial" charset="0"/>
                <a:cs typeface="Arial" charset="0"/>
              </a:rPr>
              <a:t>©</a:t>
            </a:r>
            <a:r>
              <a:rPr lang="en-US" sz="700" dirty="0" smtClean="0">
                <a:solidFill>
                  <a:schemeClr val="bg2">
                    <a:lumMod val="50000"/>
                  </a:schemeClr>
                </a:solidFill>
                <a:latin typeface="Arial" charset="0"/>
                <a:ea typeface="Arial" charset="0"/>
                <a:cs typeface="Arial" charset="0"/>
              </a:rPr>
              <a:t>2018 </a:t>
            </a:r>
            <a:r>
              <a:rPr lang="en-US" sz="700" dirty="0" err="1" smtClean="0">
                <a:solidFill>
                  <a:schemeClr val="bg2">
                    <a:lumMod val="50000"/>
                  </a:schemeClr>
                </a:solidFill>
                <a:latin typeface="Arial" charset="0"/>
                <a:ea typeface="Arial" charset="0"/>
                <a:cs typeface="Arial" charset="0"/>
              </a:rPr>
              <a:t>OSIsoft</a:t>
            </a:r>
            <a:r>
              <a:rPr lang="en-US" sz="700" dirty="0" smtClean="0">
                <a:solidFill>
                  <a:schemeClr val="bg2">
                    <a:lumMod val="50000"/>
                  </a:schemeClr>
                </a:solidFill>
                <a:latin typeface="Arial" charset="0"/>
                <a:ea typeface="Arial" charset="0"/>
                <a:cs typeface="Arial" charset="0"/>
              </a:rPr>
              <a:t>, LLC</a:t>
            </a:r>
            <a:endParaRPr lang="en-US" sz="700" b="1" dirty="0" smtClean="0">
              <a:solidFill>
                <a:schemeClr val="bg2">
                  <a:lumMod val="50000"/>
                </a:schemeClr>
              </a:solidFill>
              <a:latin typeface="Arial" charset="0"/>
              <a:ea typeface="Arial" charset="0"/>
              <a:cs typeface="Arial" charset="0"/>
            </a:endParaRPr>
          </a:p>
          <a:p>
            <a:endParaRPr lang="en-US" sz="1000" b="0" i="0" baseline="0" dirty="0">
              <a:solidFill>
                <a:schemeClr val="bg1"/>
              </a:solidFill>
              <a:latin typeface="Arial"/>
              <a:cs typeface="Arial"/>
            </a:endParaRPr>
          </a:p>
        </p:txBody>
      </p:sp>
      <p:sp>
        <p:nvSpPr>
          <p:cNvPr id="45" name="TextBox 44"/>
          <p:cNvSpPr txBox="1"/>
          <p:nvPr userDrawn="1"/>
        </p:nvSpPr>
        <p:spPr>
          <a:xfrm>
            <a:off x="4906537" y="1037063"/>
            <a:ext cx="184731" cy="300082"/>
          </a:xfrm>
          <a:prstGeom prst="rect">
            <a:avLst/>
          </a:prstGeom>
          <a:noFill/>
        </p:spPr>
        <p:txBody>
          <a:bodyPr wrap="none" rtlCol="0">
            <a:spAutoFit/>
          </a:bodyPr>
          <a:lstStyle/>
          <a:p>
            <a:endParaRPr lang="en-US" dirty="0"/>
          </a:p>
        </p:txBody>
      </p:sp>
      <p:sp>
        <p:nvSpPr>
          <p:cNvPr id="53" name="Picture Placeholder 2"/>
          <p:cNvSpPr>
            <a:spLocks noGrp="1"/>
          </p:cNvSpPr>
          <p:nvPr>
            <p:ph type="pic" sz="quarter" idx="21" hasCustomPrompt="1"/>
          </p:nvPr>
        </p:nvSpPr>
        <p:spPr>
          <a:xfrm>
            <a:off x="452284" y="947460"/>
            <a:ext cx="805261" cy="487558"/>
          </a:xfrm>
        </p:spPr>
        <p:txBody>
          <a:bodyPr>
            <a:normAutofit/>
          </a:bodyPr>
          <a:lstStyle>
            <a:lvl1pPr marL="0" indent="0" algn="ctr">
              <a:buNone/>
              <a:defRPr sz="1100" baseline="0">
                <a:solidFill>
                  <a:schemeClr val="bg1"/>
                </a:solidFill>
              </a:defRPr>
            </a:lvl1pPr>
          </a:lstStyle>
          <a:p>
            <a:r>
              <a:rPr lang="en-US" dirty="0" smtClean="0"/>
              <a:t>Company Logo</a:t>
            </a:r>
            <a:endParaRPr lang="en-US" dirty="0"/>
          </a:p>
        </p:txBody>
      </p:sp>
      <p:sp>
        <p:nvSpPr>
          <p:cNvPr id="40" name="Picture Placeholder 2"/>
          <p:cNvSpPr>
            <a:spLocks noGrp="1"/>
          </p:cNvSpPr>
          <p:nvPr>
            <p:ph type="pic" sz="quarter" idx="19" hasCustomPrompt="1"/>
          </p:nvPr>
        </p:nvSpPr>
        <p:spPr>
          <a:xfrm>
            <a:off x="6196527" y="947460"/>
            <a:ext cx="2611139" cy="1072780"/>
          </a:xfrm>
          <a:solidFill>
            <a:schemeClr val="bg1">
              <a:lumMod val="50000"/>
            </a:schemeClr>
          </a:solidFill>
        </p:spPr>
        <p:txBody>
          <a:bodyPr>
            <a:normAutofit/>
          </a:bodyPr>
          <a:lstStyle>
            <a:lvl1pPr marL="0" indent="0" algn="ctr">
              <a:buNone/>
              <a:defRPr sz="1200" baseline="0">
                <a:solidFill>
                  <a:schemeClr val="bg1"/>
                </a:solidFill>
              </a:defRPr>
            </a:lvl1pPr>
          </a:lstStyle>
          <a:p>
            <a:r>
              <a:rPr lang="en-US" dirty="0" smtClean="0"/>
              <a:t>Click to add a picture or photo representing this project or company. Resize the image to fit the bounds of this space</a:t>
            </a:r>
            <a:endParaRPr lang="en-US" dirty="0"/>
          </a:p>
        </p:txBody>
      </p:sp>
    </p:spTree>
    <p:extLst>
      <p:ext uri="{BB962C8B-B14F-4D97-AF65-F5344CB8AC3E}">
        <p14:creationId xmlns:p14="http://schemas.microsoft.com/office/powerpoint/2010/main" val="582782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5080FEB0-6D66-FB42-9EF2-CE81237E9A3E}"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320" y="4652288"/>
            <a:ext cx="2377440" cy="339797"/>
          </a:xfrm>
          <a:prstGeom prst="rect">
            <a:avLst/>
          </a:prstGeom>
        </p:spPr>
      </p:pic>
      <p:sp>
        <p:nvSpPr>
          <p:cNvPr id="9" name="TextBox 8"/>
          <p:cNvSpPr txBox="1"/>
          <p:nvPr userDrawn="1"/>
        </p:nvSpPr>
        <p:spPr>
          <a:xfrm>
            <a:off x="6249971" y="4804664"/>
            <a:ext cx="2502817" cy="3847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chemeClr val="bg2">
                    <a:lumMod val="50000"/>
                  </a:schemeClr>
                </a:solidFill>
                <a:latin typeface="Arial" charset="0"/>
                <a:ea typeface="Arial" charset="0"/>
                <a:cs typeface="Arial" charset="0"/>
              </a:rPr>
              <a:t>#</a:t>
            </a:r>
            <a:r>
              <a:rPr lang="en-US" sz="900" b="0" i="0" kern="1200" baseline="0" dirty="0" err="1" smtClean="0">
                <a:solidFill>
                  <a:schemeClr val="bg2">
                    <a:lumMod val="50000"/>
                  </a:schemeClr>
                </a:solidFill>
                <a:latin typeface="Arial" charset="0"/>
                <a:ea typeface="Arial" charset="0"/>
                <a:cs typeface="Arial" charset="0"/>
              </a:rPr>
              <a:t>OSIsoftUC</a:t>
            </a:r>
            <a:r>
              <a:rPr lang="en-US" sz="900" b="0" i="0" kern="1200" baseline="0" dirty="0" smtClean="0">
                <a:solidFill>
                  <a:schemeClr val="bg2">
                    <a:lumMod val="50000"/>
                  </a:schemeClr>
                </a:solidFill>
                <a:latin typeface="Arial" charset="0"/>
                <a:ea typeface="Arial" charset="0"/>
                <a:cs typeface="Arial" charset="0"/>
              </a:rPr>
              <a:t>     #</a:t>
            </a:r>
            <a:r>
              <a:rPr lang="en-US" sz="900" b="0" i="0" kern="1200" baseline="0" dirty="0" err="1" smtClean="0">
                <a:solidFill>
                  <a:schemeClr val="bg2">
                    <a:lumMod val="50000"/>
                  </a:schemeClr>
                </a:solidFill>
                <a:latin typeface="Arial" charset="0"/>
                <a:ea typeface="Arial" charset="0"/>
                <a:cs typeface="Arial" charset="0"/>
              </a:rPr>
              <a:t>PIWorld</a:t>
            </a:r>
            <a:r>
              <a:rPr lang="en-US" sz="900" b="0" i="0" kern="1200" baseline="0" dirty="0" smtClean="0">
                <a:solidFill>
                  <a:schemeClr val="bg2">
                    <a:lumMod val="50000"/>
                  </a:schemeClr>
                </a:solidFill>
                <a:latin typeface="Arial" charset="0"/>
                <a:ea typeface="Arial" charset="0"/>
                <a:cs typeface="Arial" charset="0"/>
              </a:rPr>
              <a:t>      </a:t>
            </a:r>
            <a:r>
              <a:rPr lang="en-US" sz="700" b="0" dirty="0" smtClean="0">
                <a:solidFill>
                  <a:schemeClr val="bg2">
                    <a:lumMod val="50000"/>
                  </a:schemeClr>
                </a:solidFill>
                <a:latin typeface="Arial" charset="0"/>
                <a:ea typeface="Arial" charset="0"/>
                <a:cs typeface="Arial" charset="0"/>
              </a:rPr>
              <a:t>©</a:t>
            </a:r>
            <a:r>
              <a:rPr lang="en-US" sz="700" dirty="0" smtClean="0">
                <a:solidFill>
                  <a:schemeClr val="bg2">
                    <a:lumMod val="50000"/>
                  </a:schemeClr>
                </a:solidFill>
                <a:latin typeface="Arial" charset="0"/>
                <a:ea typeface="Arial" charset="0"/>
                <a:cs typeface="Arial" charset="0"/>
              </a:rPr>
              <a:t>2018 </a:t>
            </a:r>
            <a:r>
              <a:rPr lang="en-US" sz="700" dirty="0" err="1" smtClean="0">
                <a:solidFill>
                  <a:schemeClr val="bg2">
                    <a:lumMod val="50000"/>
                  </a:schemeClr>
                </a:solidFill>
                <a:latin typeface="Arial" charset="0"/>
                <a:ea typeface="Arial" charset="0"/>
                <a:cs typeface="Arial" charset="0"/>
              </a:rPr>
              <a:t>OSIsoft</a:t>
            </a:r>
            <a:r>
              <a:rPr lang="en-US" sz="700" dirty="0" smtClean="0">
                <a:solidFill>
                  <a:schemeClr val="bg2">
                    <a:lumMod val="50000"/>
                  </a:schemeClr>
                </a:solidFill>
                <a:latin typeface="Arial" charset="0"/>
                <a:ea typeface="Arial" charset="0"/>
                <a:cs typeface="Arial" charset="0"/>
              </a:rPr>
              <a:t>, LLC</a:t>
            </a:r>
            <a:endParaRPr lang="en-US" sz="700" b="1" dirty="0" smtClean="0">
              <a:solidFill>
                <a:schemeClr val="bg2">
                  <a:lumMod val="50000"/>
                </a:schemeClr>
              </a:solidFill>
              <a:latin typeface="Arial" charset="0"/>
              <a:ea typeface="Arial" charset="0"/>
              <a:cs typeface="Arial" charset="0"/>
            </a:endParaRPr>
          </a:p>
          <a:p>
            <a:endParaRPr lang="en-US" sz="1000" b="0" i="0" baseline="0" dirty="0">
              <a:solidFill>
                <a:schemeClr val="bg1"/>
              </a:solidFill>
              <a:latin typeface="Arial"/>
              <a:cs typeface="Arial"/>
            </a:endParaRPr>
          </a:p>
        </p:txBody>
      </p:sp>
    </p:spTree>
    <p:extLst>
      <p:ext uri="{BB962C8B-B14F-4D97-AF65-F5344CB8AC3E}">
        <p14:creationId xmlns:p14="http://schemas.microsoft.com/office/powerpoint/2010/main" val="2019330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act Informa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604" y="802711"/>
            <a:ext cx="7795449" cy="1857150"/>
          </a:xfrm>
          <a:ln>
            <a:solidFill>
              <a:srgbClr val="5F5F5F"/>
            </a:solidFill>
          </a:ln>
        </p:spPr>
        <p:txBody>
          <a:bodyPr>
            <a:normAutofit/>
          </a:bodyPr>
          <a:lstStyle>
            <a:lvl1pPr marL="0" indent="0">
              <a:buNone/>
              <a:defRPr sz="2000" b="0"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
        <p:nvSpPr>
          <p:cNvPr id="6" name="Picture Placeholder 7"/>
          <p:cNvSpPr>
            <a:spLocks noGrp="1"/>
          </p:cNvSpPr>
          <p:nvPr>
            <p:ph type="pic" sz="quarter" idx="15" hasCustomPrompt="1"/>
          </p:nvPr>
        </p:nvSpPr>
        <p:spPr>
          <a:xfrm>
            <a:off x="5830004" y="904854"/>
            <a:ext cx="2274207" cy="1666445"/>
          </a:xfrm>
        </p:spPr>
        <p:txBody>
          <a:bodyPr>
            <a:normAutofit/>
          </a:bodyPr>
          <a:lstStyle>
            <a:lvl1pPr marL="0" indent="0">
              <a:buNone/>
              <a:defRPr sz="1800" baseline="0"/>
            </a:lvl1pPr>
          </a:lstStyle>
          <a:p>
            <a:r>
              <a:rPr lang="en-US" dirty="0" smtClean="0"/>
              <a:t>Click Here to Insert Speaker’s Picture</a:t>
            </a:r>
            <a:endParaRPr lang="en-US" dirty="0"/>
          </a:p>
        </p:txBody>
      </p:sp>
      <p:sp>
        <p:nvSpPr>
          <p:cNvPr id="7" name="Content Placeholder 2"/>
          <p:cNvSpPr>
            <a:spLocks noGrp="1"/>
          </p:cNvSpPr>
          <p:nvPr>
            <p:ph idx="16"/>
          </p:nvPr>
        </p:nvSpPr>
        <p:spPr>
          <a:xfrm>
            <a:off x="544604" y="2770213"/>
            <a:ext cx="7795449" cy="1857150"/>
          </a:xfrm>
          <a:ln>
            <a:solidFill>
              <a:srgbClr val="5F5F5F"/>
            </a:solidFill>
          </a:ln>
        </p:spPr>
        <p:txBody>
          <a:bodyPr>
            <a:normAutofit/>
          </a:bodyPr>
          <a:lstStyle>
            <a:lvl1pPr marL="0" indent="0">
              <a:buNone/>
              <a:defRPr sz="2000" b="0"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
        <p:nvSpPr>
          <p:cNvPr id="8" name="Picture Placeholder 7"/>
          <p:cNvSpPr>
            <a:spLocks noGrp="1"/>
          </p:cNvSpPr>
          <p:nvPr>
            <p:ph type="pic" sz="quarter" idx="17" hasCustomPrompt="1"/>
          </p:nvPr>
        </p:nvSpPr>
        <p:spPr>
          <a:xfrm>
            <a:off x="5830004" y="2872356"/>
            <a:ext cx="2274207" cy="1666445"/>
          </a:xfrm>
        </p:spPr>
        <p:txBody>
          <a:bodyPr>
            <a:normAutofit/>
          </a:bodyPr>
          <a:lstStyle>
            <a:lvl1pPr marL="0" indent="0">
              <a:buNone/>
              <a:defRPr sz="1800" baseline="0"/>
            </a:lvl1pPr>
          </a:lstStyle>
          <a:p>
            <a:r>
              <a:rPr lang="en-US" dirty="0" smtClean="0"/>
              <a:t>Click Here to Insert Speaker’s Picture</a:t>
            </a:r>
            <a:endParaRPr lang="en-US" dirty="0"/>
          </a:p>
        </p:txBody>
      </p:sp>
      <p:sp>
        <p:nvSpPr>
          <p:cNvPr id="10" name="TextBox 9"/>
          <p:cNvSpPr txBox="1"/>
          <p:nvPr userDrawn="1"/>
        </p:nvSpPr>
        <p:spPr>
          <a:xfrm>
            <a:off x="404668" y="130727"/>
            <a:ext cx="5067724" cy="461665"/>
          </a:xfrm>
          <a:prstGeom prst="rect">
            <a:avLst/>
          </a:prstGeom>
          <a:noFill/>
        </p:spPr>
        <p:txBody>
          <a:bodyPr wrap="square" rtlCol="0">
            <a:spAutoFit/>
          </a:bodyPr>
          <a:lstStyle/>
          <a:p>
            <a:r>
              <a:rPr lang="en-US" sz="2400" b="1" i="1" dirty="0" smtClean="0">
                <a:solidFill>
                  <a:srgbClr val="0071BA"/>
                </a:solidFill>
                <a:latin typeface="Arial"/>
              </a:rPr>
              <a:t>Contact</a:t>
            </a:r>
            <a:r>
              <a:rPr lang="en-US" sz="2400" b="1" i="1" baseline="0" dirty="0" smtClean="0">
                <a:solidFill>
                  <a:srgbClr val="0071BA"/>
                </a:solidFill>
                <a:latin typeface="Arial"/>
              </a:rPr>
              <a:t> Information</a:t>
            </a:r>
            <a:endParaRPr lang="en-US" sz="2400" b="1" i="1" dirty="0">
              <a:solidFill>
                <a:srgbClr val="0071BA"/>
              </a:solidFill>
              <a:latin typeface="Arial"/>
            </a:endParaRPr>
          </a:p>
        </p:txBody>
      </p:sp>
      <p:sp>
        <p:nvSpPr>
          <p:cNvPr id="9" name="Slide Number Placeholder 2"/>
          <p:cNvSpPr>
            <a:spLocks noGrp="1"/>
          </p:cNvSpPr>
          <p:nvPr>
            <p:ph type="sldNum" sz="quarter" idx="10"/>
          </p:nvPr>
        </p:nvSpPr>
        <p:spPr>
          <a:xfrm>
            <a:off x="7837458" y="4810695"/>
            <a:ext cx="1243648" cy="273844"/>
          </a:xfrm>
        </p:spPr>
        <p:txBody>
          <a:bodyPr/>
          <a:lstStyle>
            <a:lvl1pPr>
              <a:defRPr>
                <a:latin typeface="Arial"/>
              </a:defRPr>
            </a:lvl1pPr>
          </a:lstStyle>
          <a:p>
            <a:fld id="{0D4F9E36-7025-49CB-B89D-D6B1006DBBBD}" type="slidenum">
              <a:rPr lang="en-US" smtClean="0"/>
              <a:pPr/>
              <a:t>‹#›</a:t>
            </a:fld>
            <a:endParaRPr lang="en-US" dirty="0"/>
          </a:p>
        </p:txBody>
      </p:sp>
    </p:spTree>
    <p:extLst>
      <p:ext uri="{BB962C8B-B14F-4D97-AF65-F5344CB8AC3E}">
        <p14:creationId xmlns:p14="http://schemas.microsoft.com/office/powerpoint/2010/main" val="266712767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 Orange">
    <p:spTree>
      <p:nvGrpSpPr>
        <p:cNvPr id="1" name=""/>
        <p:cNvGrpSpPr/>
        <p:nvPr/>
      </p:nvGrpSpPr>
      <p:grpSpPr>
        <a:xfrm>
          <a:off x="0" y="0"/>
          <a:ext cx="0" cy="0"/>
          <a:chOff x="0" y="0"/>
          <a:chExt cx="0" cy="0"/>
        </a:xfrm>
      </p:grpSpPr>
      <p:sp>
        <p:nvSpPr>
          <p:cNvPr id="2" name="Title"/>
          <p:cNvSpPr>
            <a:spLocks noGrp="1"/>
          </p:cNvSpPr>
          <p:nvPr>
            <p:ph type="title"/>
          </p:nvPr>
        </p:nvSpPr>
        <p:spPr>
          <a:xfrm>
            <a:off x="304800" y="263128"/>
            <a:ext cx="8531352" cy="536972"/>
          </a:xfrm>
        </p:spPr>
        <p:txBody>
          <a:bodyPr>
            <a:noAutofit/>
          </a:bodyPr>
          <a:lstStyle>
            <a:lvl1pPr>
              <a:defRPr sz="2400" cap="none" baseline="0">
                <a:solidFill>
                  <a:srgbClr val="666666"/>
                </a:solidFill>
                <a:latin typeface="Verdana" pitchFamily="34" charset="0"/>
                <a:ea typeface="Verdana" pitchFamily="34" charset="0"/>
                <a:cs typeface="Verdana" pitchFamily="34" charset="0"/>
              </a:defRPr>
            </a:lvl1pPr>
          </a:lstStyle>
          <a:p>
            <a:r>
              <a:rPr lang="en-US" dirty="0"/>
              <a:t>Click to edit Master title style</a:t>
            </a:r>
          </a:p>
        </p:txBody>
      </p:sp>
      <p:sp>
        <p:nvSpPr>
          <p:cNvPr id="7" name="Content"/>
          <p:cNvSpPr>
            <a:spLocks noGrp="1"/>
          </p:cNvSpPr>
          <p:nvPr>
            <p:ph idx="1"/>
          </p:nvPr>
        </p:nvSpPr>
        <p:spPr>
          <a:xfrm>
            <a:off x="152400" y="971550"/>
            <a:ext cx="8763000" cy="3657600"/>
          </a:xfrm>
        </p:spPr>
        <p:txBody>
          <a:bodyPr/>
          <a:lstStyle>
            <a:lvl1pPr marL="169069" indent="-169069">
              <a:defRPr sz="1800">
                <a:solidFill>
                  <a:srgbClr val="666666"/>
                </a:solidFill>
                <a:latin typeface="Verdana" pitchFamily="34" charset="0"/>
              </a:defRPr>
            </a:lvl1pPr>
            <a:lvl2pPr>
              <a:defRPr lang="en-US" sz="1500" kern="1200" dirty="0" smtClean="0">
                <a:solidFill>
                  <a:srgbClr val="666666"/>
                </a:solidFill>
                <a:latin typeface="Verdana" pitchFamily="34" charset="0"/>
                <a:ea typeface="+mn-ea"/>
                <a:cs typeface="+mn-cs"/>
              </a:defRPr>
            </a:lvl2pPr>
            <a:lvl3pPr>
              <a:defRPr lang="en-US" sz="1425" kern="1200" dirty="0" smtClean="0">
                <a:solidFill>
                  <a:srgbClr val="666666"/>
                </a:solidFill>
                <a:latin typeface="Verdana" pitchFamily="34" charset="0"/>
                <a:ea typeface="+mn-ea"/>
                <a:cs typeface="+mn-cs"/>
              </a:defRPr>
            </a:lvl3pPr>
            <a:lvl4pPr>
              <a:defRPr lang="en-US" sz="1350" kern="1200" dirty="0" smtClean="0">
                <a:solidFill>
                  <a:srgbClr val="666666"/>
                </a:solidFill>
                <a:latin typeface="Verdana" pitchFamily="34" charset="0"/>
                <a:ea typeface="+mn-ea"/>
                <a:cs typeface="+mn-cs"/>
              </a:defRPr>
            </a:lvl4pPr>
            <a:lvl5pPr>
              <a:defRPr lang="en-US" sz="1275" kern="1200" dirty="0">
                <a:solidFill>
                  <a:srgbClr val="666666"/>
                </a:solidFill>
                <a:latin typeface="Verdana" pitchFamily="34" charset="0"/>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5651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41716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r>
              <a:rPr lang="en-US" smtClean="0"/>
              <a:t> </a:t>
            </a:r>
            <a:fld id="{5080FEB0-6D66-FB42-9EF2-CE81237E9A3E}" type="slidenum">
              <a:rPr lang="en-US" smtClean="0"/>
              <a:pPr/>
              <a:t>‹#›</a:t>
            </a:fld>
            <a:endParaRPr lang="en-US" dirty="0"/>
          </a:p>
        </p:txBody>
      </p:sp>
      <p:sp>
        <p:nvSpPr>
          <p:cNvPr id="6" name="Title 1"/>
          <p:cNvSpPr>
            <a:spLocks noGrp="1"/>
          </p:cNvSpPr>
          <p:nvPr>
            <p:ph type="ctrTitle" hasCustomPrompt="1"/>
          </p:nvPr>
        </p:nvSpPr>
        <p:spPr>
          <a:xfrm>
            <a:off x="1143000" y="1554480"/>
            <a:ext cx="6858000" cy="945897"/>
          </a:xfrm>
        </p:spPr>
        <p:txBody>
          <a:bodyPr anchor="ctr" anchorCtr="0">
            <a:normAutofit/>
          </a:bodyPr>
          <a:lstStyle>
            <a:lvl1pPr algn="ctr">
              <a:defRPr sz="3200">
                <a:solidFill>
                  <a:schemeClr val="tx1">
                    <a:lumMod val="75000"/>
                    <a:lumOff val="25000"/>
                  </a:schemeClr>
                </a:solidFill>
              </a:defRPr>
            </a:lvl1pPr>
          </a:lstStyle>
          <a:p>
            <a:r>
              <a:rPr lang="en-US" dirty="0" smtClean="0"/>
              <a:t>Click to add presentation title</a:t>
            </a:r>
            <a:endParaRPr lang="en-US" dirty="0"/>
          </a:p>
        </p:txBody>
      </p:sp>
      <p:sp>
        <p:nvSpPr>
          <p:cNvPr id="7" name="Subtitle 2"/>
          <p:cNvSpPr>
            <a:spLocks noGrp="1"/>
          </p:cNvSpPr>
          <p:nvPr>
            <p:ph type="subTitle" idx="1" hasCustomPrompt="1"/>
          </p:nvPr>
        </p:nvSpPr>
        <p:spPr>
          <a:xfrm>
            <a:off x="1143000" y="2701528"/>
            <a:ext cx="6858000" cy="656194"/>
          </a:xfrm>
        </p:spPr>
        <p:txBody>
          <a:bodyPr/>
          <a:lstStyle>
            <a:lvl1pPr marL="0" indent="0" algn="ctr">
              <a:buNone/>
              <a:defRPr sz="18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Presented by:</a:t>
            </a:r>
            <a:endParaRPr lang="en-US" dirty="0"/>
          </a:p>
        </p:txBody>
      </p:sp>
      <p:sp>
        <p:nvSpPr>
          <p:cNvPr id="8" name="Slide Number Placeholder 5"/>
          <p:cNvSpPr txBox="1">
            <a:spLocks/>
          </p:cNvSpPr>
          <p:nvPr userDrawn="1"/>
        </p:nvSpPr>
        <p:spPr>
          <a:xfrm>
            <a:off x="8752788" y="4804664"/>
            <a:ext cx="363816" cy="273844"/>
          </a:xfrm>
          <a:prstGeom prst="rect">
            <a:avLst/>
          </a:prstGeom>
        </p:spPr>
        <p:txBody>
          <a:bodyPr vert="horz" lIns="91440" tIns="45720" rIns="91440" bIns="45720" rtlCol="0" anchor="t" anchorCtr="0"/>
          <a:lstStyle>
            <a:defPPr>
              <a:defRPr lang="en-US"/>
            </a:defPPr>
            <a:lvl1pPr marL="0" algn="r" defTabSz="685800" rtl="0" eaLnBrk="1" latinLnBrk="0" hangingPunct="1">
              <a:defRPr sz="800" kern="1200">
                <a:solidFill>
                  <a:schemeClr val="tx1">
                    <a:tint val="75000"/>
                  </a:schemeClr>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5080FEB0-6D66-FB42-9EF2-CE81237E9A3E}" type="slidenum">
              <a:rPr lang="en-US" smtClean="0"/>
              <a:pPr/>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320" y="4652288"/>
            <a:ext cx="2377440" cy="339797"/>
          </a:xfrm>
          <a:prstGeom prst="rect">
            <a:avLst/>
          </a:prstGeom>
        </p:spPr>
      </p:pic>
      <p:sp>
        <p:nvSpPr>
          <p:cNvPr id="10" name="TextBox 9"/>
          <p:cNvSpPr txBox="1"/>
          <p:nvPr userDrawn="1"/>
        </p:nvSpPr>
        <p:spPr>
          <a:xfrm>
            <a:off x="6249971" y="4804664"/>
            <a:ext cx="2502817" cy="3847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rgbClr val="0071BA"/>
                </a:solidFill>
                <a:latin typeface="Arial" charset="0"/>
                <a:ea typeface="Arial" charset="0"/>
                <a:cs typeface="Arial" charset="0"/>
              </a:rPr>
              <a:t>#</a:t>
            </a:r>
            <a:r>
              <a:rPr lang="en-US" sz="900" b="0" i="0" kern="1200" baseline="0" dirty="0" err="1" smtClean="0">
                <a:solidFill>
                  <a:srgbClr val="0071BA"/>
                </a:solidFill>
                <a:latin typeface="Arial" charset="0"/>
                <a:ea typeface="Arial" charset="0"/>
                <a:cs typeface="Arial" charset="0"/>
              </a:rPr>
              <a:t>OSIsoftUC</a:t>
            </a:r>
            <a:r>
              <a:rPr lang="en-US" sz="900" b="0" i="0" kern="1200" baseline="0" dirty="0" smtClean="0">
                <a:solidFill>
                  <a:srgbClr val="0071BA"/>
                </a:solidFill>
                <a:latin typeface="Arial" charset="0"/>
                <a:ea typeface="Arial" charset="0"/>
                <a:cs typeface="Arial" charset="0"/>
              </a:rPr>
              <a:t>     #</a:t>
            </a:r>
            <a:r>
              <a:rPr lang="en-US" sz="900" b="0" i="0" kern="1200" baseline="0" dirty="0" err="1" smtClean="0">
                <a:solidFill>
                  <a:srgbClr val="0071BA"/>
                </a:solidFill>
                <a:latin typeface="Arial" charset="0"/>
                <a:ea typeface="Arial" charset="0"/>
                <a:cs typeface="Arial" charset="0"/>
              </a:rPr>
              <a:t>PIWorld</a:t>
            </a:r>
            <a:r>
              <a:rPr lang="en-US" sz="900" b="0" i="0" kern="1200" baseline="0" dirty="0" smtClean="0">
                <a:solidFill>
                  <a:srgbClr val="0071BA"/>
                </a:solidFill>
                <a:latin typeface="Arial" charset="0"/>
                <a:ea typeface="Arial" charset="0"/>
                <a:cs typeface="Arial" charset="0"/>
              </a:rPr>
              <a:t>      </a:t>
            </a:r>
            <a:r>
              <a:rPr lang="en-US" sz="700" b="0" dirty="0" smtClean="0">
                <a:solidFill>
                  <a:srgbClr val="0071BA"/>
                </a:solidFill>
                <a:latin typeface="Arial" charset="0"/>
                <a:ea typeface="Arial" charset="0"/>
                <a:cs typeface="Arial" charset="0"/>
              </a:rPr>
              <a:t>©</a:t>
            </a:r>
            <a:r>
              <a:rPr lang="en-US" sz="700" dirty="0" smtClean="0">
                <a:solidFill>
                  <a:srgbClr val="0071BA"/>
                </a:solidFill>
                <a:latin typeface="Arial" charset="0"/>
                <a:ea typeface="Arial" charset="0"/>
                <a:cs typeface="Arial" charset="0"/>
              </a:rPr>
              <a:t>2018 </a:t>
            </a:r>
            <a:r>
              <a:rPr lang="en-US" sz="700" dirty="0" err="1" smtClean="0">
                <a:solidFill>
                  <a:srgbClr val="0071BA"/>
                </a:solidFill>
                <a:latin typeface="Arial" charset="0"/>
                <a:ea typeface="Arial" charset="0"/>
                <a:cs typeface="Arial" charset="0"/>
              </a:rPr>
              <a:t>OSIsoft</a:t>
            </a:r>
            <a:r>
              <a:rPr lang="en-US" sz="700" dirty="0" smtClean="0">
                <a:solidFill>
                  <a:srgbClr val="0071BA"/>
                </a:solidFill>
                <a:latin typeface="Arial" charset="0"/>
                <a:ea typeface="Arial" charset="0"/>
                <a:cs typeface="Arial" charset="0"/>
              </a:rPr>
              <a:t>, LLC</a:t>
            </a:r>
            <a:endParaRPr lang="en-US" sz="700" b="1" dirty="0" smtClean="0">
              <a:solidFill>
                <a:srgbClr val="0071BA"/>
              </a:solidFill>
              <a:latin typeface="Arial" charset="0"/>
              <a:ea typeface="Arial" charset="0"/>
              <a:cs typeface="Arial" charset="0"/>
            </a:endParaRPr>
          </a:p>
          <a:p>
            <a:endParaRPr lang="en-US" sz="1000" b="0" i="0" baseline="0" dirty="0">
              <a:solidFill>
                <a:schemeClr val="bg1"/>
              </a:solidFill>
              <a:latin typeface="Arial"/>
              <a:cs typeface="Arial"/>
            </a:endParaRPr>
          </a:p>
        </p:txBody>
      </p:sp>
      <p:sp>
        <p:nvSpPr>
          <p:cNvPr id="11" name="Picture Placeholder 6"/>
          <p:cNvSpPr>
            <a:spLocks noGrp="1"/>
          </p:cNvSpPr>
          <p:nvPr>
            <p:ph type="pic" sz="quarter" idx="11" hasCustomPrompt="1"/>
          </p:nvPr>
        </p:nvSpPr>
        <p:spPr>
          <a:xfrm>
            <a:off x="3532031" y="3494280"/>
            <a:ext cx="1990725" cy="396082"/>
          </a:xfrm>
        </p:spPr>
        <p:txBody>
          <a:bodyPr>
            <a:noAutofit/>
          </a:bodyPr>
          <a:lstStyle>
            <a:lvl1pPr marL="0" indent="0" algn="ctr">
              <a:buNone/>
              <a:defRPr sz="1000" baseline="0">
                <a:solidFill>
                  <a:schemeClr val="tx1">
                    <a:lumMod val="65000"/>
                    <a:lumOff val="35000"/>
                  </a:schemeClr>
                </a:solidFill>
              </a:defRPr>
            </a:lvl1pPr>
          </a:lstStyle>
          <a:p>
            <a:r>
              <a:rPr lang="en-US" dirty="0" smtClean="0"/>
              <a:t>Insert Company Logo</a:t>
            </a:r>
            <a:endParaRPr lang="en-US" dirty="0"/>
          </a:p>
        </p:txBody>
      </p:sp>
      <p:sp>
        <p:nvSpPr>
          <p:cNvPr id="13" name="Picture Placeholder 4"/>
          <p:cNvSpPr>
            <a:spLocks noGrp="1"/>
          </p:cNvSpPr>
          <p:nvPr>
            <p:ph type="pic" sz="quarter" idx="12" hasCustomPrompt="1"/>
          </p:nvPr>
        </p:nvSpPr>
        <p:spPr>
          <a:xfrm>
            <a:off x="7475524" y="253027"/>
            <a:ext cx="1583871" cy="548917"/>
          </a:xfrm>
        </p:spPr>
        <p:txBody>
          <a:bodyPr>
            <a:noAutofit/>
          </a:bodyPr>
          <a:lstStyle>
            <a:lvl1pPr marL="0" indent="0" algn="l">
              <a:buNone/>
              <a:defRPr sz="1300" baseline="0">
                <a:solidFill>
                  <a:schemeClr val="tx1">
                    <a:lumMod val="65000"/>
                    <a:lumOff val="35000"/>
                  </a:schemeClr>
                </a:solidFill>
                <a:latin typeface="Arial"/>
              </a:defRPr>
            </a:lvl1pPr>
          </a:lstStyle>
          <a:p>
            <a:r>
              <a:rPr lang="en-US" dirty="0" smtClean="0"/>
              <a:t>Industry Icon </a:t>
            </a:r>
            <a:br>
              <a:rPr lang="en-US" dirty="0" smtClean="0"/>
            </a:br>
            <a:r>
              <a:rPr lang="en-US" dirty="0" smtClean="0"/>
              <a:t>(see slide at end)</a:t>
            </a:r>
            <a:endParaRPr lang="en-US" dirty="0"/>
          </a:p>
        </p:txBody>
      </p:sp>
    </p:spTree>
    <p:extLst>
      <p:ext uri="{BB962C8B-B14F-4D97-AF65-F5344CB8AC3E}">
        <p14:creationId xmlns:p14="http://schemas.microsoft.com/office/powerpoint/2010/main" val="138380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080FEB0-6D66-FB42-9EF2-CE81237E9A3E}" type="slidenum">
              <a:rPr lang="en-US" smtClean="0"/>
              <a:t>‹#›</a:t>
            </a:fld>
            <a:endParaRPr lang="en-US"/>
          </a:p>
        </p:txBody>
      </p:sp>
      <p:sp>
        <p:nvSpPr>
          <p:cNvPr id="9" name="TextBox 8"/>
          <p:cNvSpPr txBox="1"/>
          <p:nvPr userDrawn="1"/>
        </p:nvSpPr>
        <p:spPr>
          <a:xfrm>
            <a:off x="6249971" y="4804664"/>
            <a:ext cx="2502817" cy="3847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chemeClr val="bg2">
                    <a:lumMod val="50000"/>
                  </a:schemeClr>
                </a:solidFill>
                <a:latin typeface="Arial" charset="0"/>
                <a:ea typeface="Arial" charset="0"/>
                <a:cs typeface="Arial" charset="0"/>
              </a:rPr>
              <a:t>#</a:t>
            </a:r>
            <a:r>
              <a:rPr lang="en-US" sz="900" b="0" i="0" kern="1200" baseline="0" dirty="0" err="1" smtClean="0">
                <a:solidFill>
                  <a:schemeClr val="bg2">
                    <a:lumMod val="50000"/>
                  </a:schemeClr>
                </a:solidFill>
                <a:latin typeface="Arial" charset="0"/>
                <a:ea typeface="Arial" charset="0"/>
                <a:cs typeface="Arial" charset="0"/>
              </a:rPr>
              <a:t>OSIsoftUC</a:t>
            </a:r>
            <a:r>
              <a:rPr lang="en-US" sz="900" b="0" i="0" kern="1200" baseline="0" dirty="0" smtClean="0">
                <a:solidFill>
                  <a:schemeClr val="bg2">
                    <a:lumMod val="50000"/>
                  </a:schemeClr>
                </a:solidFill>
                <a:latin typeface="Arial" charset="0"/>
                <a:ea typeface="Arial" charset="0"/>
                <a:cs typeface="Arial" charset="0"/>
              </a:rPr>
              <a:t>     #</a:t>
            </a:r>
            <a:r>
              <a:rPr lang="en-US" sz="900" b="0" i="0" kern="1200" baseline="0" dirty="0" err="1" smtClean="0">
                <a:solidFill>
                  <a:schemeClr val="bg2">
                    <a:lumMod val="50000"/>
                  </a:schemeClr>
                </a:solidFill>
                <a:latin typeface="Arial" charset="0"/>
                <a:ea typeface="Arial" charset="0"/>
                <a:cs typeface="Arial" charset="0"/>
              </a:rPr>
              <a:t>PIWorld</a:t>
            </a:r>
            <a:r>
              <a:rPr lang="en-US" sz="900" b="0" i="0" kern="1200" baseline="0" dirty="0" smtClean="0">
                <a:solidFill>
                  <a:schemeClr val="bg2">
                    <a:lumMod val="50000"/>
                  </a:schemeClr>
                </a:solidFill>
                <a:latin typeface="Arial" charset="0"/>
                <a:ea typeface="Arial" charset="0"/>
                <a:cs typeface="Arial" charset="0"/>
              </a:rPr>
              <a:t>      </a:t>
            </a:r>
            <a:r>
              <a:rPr lang="en-US" sz="700" b="0" dirty="0" smtClean="0">
                <a:solidFill>
                  <a:schemeClr val="bg2">
                    <a:lumMod val="50000"/>
                  </a:schemeClr>
                </a:solidFill>
                <a:latin typeface="Arial" charset="0"/>
                <a:ea typeface="Arial" charset="0"/>
                <a:cs typeface="Arial" charset="0"/>
              </a:rPr>
              <a:t>©</a:t>
            </a:r>
            <a:r>
              <a:rPr lang="en-US" sz="700" dirty="0" smtClean="0">
                <a:solidFill>
                  <a:schemeClr val="bg2">
                    <a:lumMod val="50000"/>
                  </a:schemeClr>
                </a:solidFill>
                <a:latin typeface="Arial" charset="0"/>
                <a:ea typeface="Arial" charset="0"/>
                <a:cs typeface="Arial" charset="0"/>
              </a:rPr>
              <a:t>2018 </a:t>
            </a:r>
            <a:r>
              <a:rPr lang="en-US" sz="700" dirty="0" err="1" smtClean="0">
                <a:solidFill>
                  <a:schemeClr val="bg2">
                    <a:lumMod val="50000"/>
                  </a:schemeClr>
                </a:solidFill>
                <a:latin typeface="Arial" charset="0"/>
                <a:ea typeface="Arial" charset="0"/>
                <a:cs typeface="Arial" charset="0"/>
              </a:rPr>
              <a:t>OSIsoft</a:t>
            </a:r>
            <a:r>
              <a:rPr lang="en-US" sz="700" dirty="0" smtClean="0">
                <a:solidFill>
                  <a:schemeClr val="bg2">
                    <a:lumMod val="50000"/>
                  </a:schemeClr>
                </a:solidFill>
                <a:latin typeface="Arial" charset="0"/>
                <a:ea typeface="Arial" charset="0"/>
                <a:cs typeface="Arial" charset="0"/>
              </a:rPr>
              <a:t>, LLC</a:t>
            </a:r>
            <a:endParaRPr lang="en-US" sz="700" b="1" dirty="0" smtClean="0">
              <a:solidFill>
                <a:schemeClr val="bg2">
                  <a:lumMod val="50000"/>
                </a:schemeClr>
              </a:solidFill>
              <a:latin typeface="Arial" charset="0"/>
              <a:ea typeface="Arial" charset="0"/>
              <a:cs typeface="Arial" charset="0"/>
            </a:endParaRPr>
          </a:p>
          <a:p>
            <a:endParaRPr lang="en-US" sz="1000" b="0" i="0" baseline="0" dirty="0">
              <a:solidFill>
                <a:schemeClr val="bg1"/>
              </a:solidFill>
              <a:latin typeface="Arial"/>
              <a:cs typeface="Aria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320" y="4652288"/>
            <a:ext cx="2377440" cy="339797"/>
          </a:xfrm>
          <a:prstGeom prst="rect">
            <a:avLst/>
          </a:prstGeom>
        </p:spPr>
      </p:pic>
      <p:sp>
        <p:nvSpPr>
          <p:cNvPr id="13" name="Content Placeholder 2"/>
          <p:cNvSpPr>
            <a:spLocks noGrp="1"/>
          </p:cNvSpPr>
          <p:nvPr>
            <p:ph idx="1"/>
          </p:nvPr>
        </p:nvSpPr>
        <p:spPr>
          <a:xfrm>
            <a:off x="594360" y="1369219"/>
            <a:ext cx="7886700" cy="326350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Placeholder 1"/>
          <p:cNvSpPr>
            <a:spLocks noGrp="1"/>
          </p:cNvSpPr>
          <p:nvPr>
            <p:ph type="title"/>
          </p:nvPr>
        </p:nvSpPr>
        <p:spPr>
          <a:xfrm>
            <a:off x="457200" y="457200"/>
            <a:ext cx="7886700" cy="807156"/>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000975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0" y="0"/>
            <a:ext cx="9135879" cy="5143500"/>
          </a:xfrm>
          <a:prstGeom prst="rect">
            <a:avLst/>
          </a:prstGeom>
        </p:spPr>
      </p:pic>
      <p:sp>
        <p:nvSpPr>
          <p:cNvPr id="3" name="Slide Number Placeholder 2"/>
          <p:cNvSpPr>
            <a:spLocks noGrp="1"/>
          </p:cNvSpPr>
          <p:nvPr>
            <p:ph type="sldNum" sz="quarter" idx="10"/>
          </p:nvPr>
        </p:nvSpPr>
        <p:spPr/>
        <p:txBody>
          <a:bodyPr/>
          <a:lstStyle/>
          <a:p>
            <a:r>
              <a:rPr lang="en-US" smtClean="0"/>
              <a:t> </a:t>
            </a:r>
            <a:fld id="{5080FEB0-6D66-FB42-9EF2-CE81237E9A3E}" type="slidenum">
              <a:rPr lang="en-US" smtClean="0"/>
              <a:pPr/>
              <a:t>‹#›</a:t>
            </a:fld>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320" y="4654229"/>
            <a:ext cx="2377440" cy="339634"/>
          </a:xfrm>
          <a:prstGeom prst="rect">
            <a:avLst/>
          </a:prstGeom>
        </p:spPr>
      </p:pic>
      <p:sp>
        <p:nvSpPr>
          <p:cNvPr id="6" name="TextBox 5"/>
          <p:cNvSpPr txBox="1"/>
          <p:nvPr userDrawn="1"/>
        </p:nvSpPr>
        <p:spPr>
          <a:xfrm>
            <a:off x="6249971" y="4804664"/>
            <a:ext cx="2502817" cy="3847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chemeClr val="bg2">
                    <a:lumMod val="50000"/>
                  </a:schemeClr>
                </a:solidFill>
                <a:latin typeface="Arial" charset="0"/>
                <a:ea typeface="Arial" charset="0"/>
                <a:cs typeface="Arial" charset="0"/>
              </a:rPr>
              <a:t>#</a:t>
            </a:r>
            <a:r>
              <a:rPr lang="en-US" sz="900" b="0" i="0" kern="1200" baseline="0" dirty="0" err="1" smtClean="0">
                <a:solidFill>
                  <a:schemeClr val="bg2">
                    <a:lumMod val="50000"/>
                  </a:schemeClr>
                </a:solidFill>
                <a:latin typeface="Arial" charset="0"/>
                <a:ea typeface="Arial" charset="0"/>
                <a:cs typeface="Arial" charset="0"/>
              </a:rPr>
              <a:t>OSIsoftUC</a:t>
            </a:r>
            <a:r>
              <a:rPr lang="en-US" sz="900" b="0" i="0" kern="1200" baseline="0" dirty="0" smtClean="0">
                <a:solidFill>
                  <a:schemeClr val="bg2">
                    <a:lumMod val="50000"/>
                  </a:schemeClr>
                </a:solidFill>
                <a:latin typeface="Arial" charset="0"/>
                <a:ea typeface="Arial" charset="0"/>
                <a:cs typeface="Arial" charset="0"/>
              </a:rPr>
              <a:t>     #</a:t>
            </a:r>
            <a:r>
              <a:rPr lang="en-US" sz="900" b="0" i="0" kern="1200" baseline="0" dirty="0" err="1" smtClean="0">
                <a:solidFill>
                  <a:schemeClr val="bg2">
                    <a:lumMod val="50000"/>
                  </a:schemeClr>
                </a:solidFill>
                <a:latin typeface="Arial" charset="0"/>
                <a:ea typeface="Arial" charset="0"/>
                <a:cs typeface="Arial" charset="0"/>
              </a:rPr>
              <a:t>PIWorld</a:t>
            </a:r>
            <a:r>
              <a:rPr lang="en-US" sz="900" b="0" i="0" kern="1200" baseline="0" dirty="0" smtClean="0">
                <a:solidFill>
                  <a:schemeClr val="bg2">
                    <a:lumMod val="50000"/>
                  </a:schemeClr>
                </a:solidFill>
                <a:latin typeface="Arial" charset="0"/>
                <a:ea typeface="Arial" charset="0"/>
                <a:cs typeface="Arial" charset="0"/>
              </a:rPr>
              <a:t>      </a:t>
            </a:r>
            <a:r>
              <a:rPr lang="en-US" sz="700" b="0" dirty="0" smtClean="0">
                <a:solidFill>
                  <a:schemeClr val="bg2">
                    <a:lumMod val="50000"/>
                  </a:schemeClr>
                </a:solidFill>
                <a:latin typeface="Arial" charset="0"/>
                <a:ea typeface="Arial" charset="0"/>
                <a:cs typeface="Arial" charset="0"/>
              </a:rPr>
              <a:t>©</a:t>
            </a:r>
            <a:r>
              <a:rPr lang="en-US" sz="700" dirty="0" smtClean="0">
                <a:solidFill>
                  <a:schemeClr val="bg2">
                    <a:lumMod val="50000"/>
                  </a:schemeClr>
                </a:solidFill>
                <a:latin typeface="Arial" charset="0"/>
                <a:ea typeface="Arial" charset="0"/>
                <a:cs typeface="Arial" charset="0"/>
              </a:rPr>
              <a:t>2018 </a:t>
            </a:r>
            <a:r>
              <a:rPr lang="en-US" sz="700" dirty="0" err="1" smtClean="0">
                <a:solidFill>
                  <a:schemeClr val="bg2">
                    <a:lumMod val="50000"/>
                  </a:schemeClr>
                </a:solidFill>
                <a:latin typeface="Arial" charset="0"/>
                <a:ea typeface="Arial" charset="0"/>
                <a:cs typeface="Arial" charset="0"/>
              </a:rPr>
              <a:t>OSIsoft</a:t>
            </a:r>
            <a:r>
              <a:rPr lang="en-US" sz="700" dirty="0" smtClean="0">
                <a:solidFill>
                  <a:schemeClr val="bg2">
                    <a:lumMod val="50000"/>
                  </a:schemeClr>
                </a:solidFill>
                <a:latin typeface="Arial" charset="0"/>
                <a:ea typeface="Arial" charset="0"/>
                <a:cs typeface="Arial" charset="0"/>
              </a:rPr>
              <a:t>, LLC</a:t>
            </a:r>
            <a:endParaRPr lang="en-US" sz="700" b="1" dirty="0" smtClean="0">
              <a:solidFill>
                <a:schemeClr val="bg2">
                  <a:lumMod val="50000"/>
                </a:schemeClr>
              </a:solidFill>
              <a:latin typeface="Arial" charset="0"/>
              <a:ea typeface="Arial" charset="0"/>
              <a:cs typeface="Arial" charset="0"/>
            </a:endParaRPr>
          </a:p>
          <a:p>
            <a:endParaRPr lang="en-US" sz="1000" b="0" i="0" baseline="0" dirty="0">
              <a:solidFill>
                <a:schemeClr val="bg1"/>
              </a:solidFill>
              <a:latin typeface="Arial"/>
              <a:cs typeface="Arial"/>
            </a:endParaRPr>
          </a:p>
        </p:txBody>
      </p:sp>
      <p:sp>
        <p:nvSpPr>
          <p:cNvPr id="8" name="Content Placeholder 2"/>
          <p:cNvSpPr>
            <a:spLocks noGrp="1"/>
          </p:cNvSpPr>
          <p:nvPr>
            <p:ph idx="1"/>
          </p:nvPr>
        </p:nvSpPr>
        <p:spPr>
          <a:xfrm>
            <a:off x="594360" y="1369219"/>
            <a:ext cx="7886700" cy="326350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457200" y="457200"/>
            <a:ext cx="7886700" cy="762382"/>
          </a:xfrm>
        </p:spPr>
        <p:txBody>
          <a:bodyPr anchor="t" anchorCtr="0"/>
          <a:lstStyle>
            <a:lvl1pPr>
              <a:defRPr>
                <a:solidFill>
                  <a:srgbClr val="0070C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909961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0" y="0"/>
            <a:ext cx="9144000" cy="5148072"/>
          </a:xfrm>
          <a:prstGeom prst="rect">
            <a:avLst/>
          </a:prstGeom>
        </p:spPr>
      </p:pic>
      <p:sp>
        <p:nvSpPr>
          <p:cNvPr id="3" name="Text Placeholder 2"/>
          <p:cNvSpPr>
            <a:spLocks noGrp="1"/>
          </p:cNvSpPr>
          <p:nvPr>
            <p:ph type="body" idx="1"/>
          </p:nvPr>
        </p:nvSpPr>
        <p:spPr>
          <a:xfrm>
            <a:off x="629842" y="1260872"/>
            <a:ext cx="3868340" cy="617934"/>
          </a:xfrm>
        </p:spPr>
        <p:txBody>
          <a:bodyPr anchor="b">
            <a:normAutofit/>
          </a:bodyPr>
          <a:lstStyle>
            <a:lvl1pPr marL="0" indent="0">
              <a:buNone/>
              <a:defRPr sz="2000" b="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lvl1pPr>
              <a:defRPr sz="1800">
                <a:solidFill>
                  <a:schemeClr val="tx1">
                    <a:lumMod val="75000"/>
                    <a:lumOff val="25000"/>
                  </a:schemeClr>
                </a:solidFill>
              </a:defRPr>
            </a:lvl1pPr>
            <a:lvl2pPr>
              <a:defRPr sz="1600">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normAutofit/>
          </a:bodyPr>
          <a:lstStyle>
            <a:lvl1pPr marL="0" indent="0">
              <a:buNone/>
              <a:defRPr sz="2000" b="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8"/>
          <p:cNvSpPr>
            <a:spLocks noGrp="1"/>
          </p:cNvSpPr>
          <p:nvPr>
            <p:ph type="sldNum" sz="quarter" idx="12"/>
          </p:nvPr>
        </p:nvSpPr>
        <p:spPr/>
        <p:txBody>
          <a:bodyPr/>
          <a:lstStyle/>
          <a:p>
            <a:fld id="{5080FEB0-6D66-FB42-9EF2-CE81237E9A3E}" type="slidenum">
              <a:rPr lang="en-US" smtClean="0"/>
              <a:t>‹#›</a:t>
            </a:fld>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320" y="4654229"/>
            <a:ext cx="2377440" cy="339634"/>
          </a:xfrm>
          <a:prstGeom prst="rect">
            <a:avLst/>
          </a:prstGeom>
        </p:spPr>
      </p:pic>
      <p:sp>
        <p:nvSpPr>
          <p:cNvPr id="12" name="TextBox 11"/>
          <p:cNvSpPr txBox="1"/>
          <p:nvPr userDrawn="1"/>
        </p:nvSpPr>
        <p:spPr>
          <a:xfrm>
            <a:off x="6249971" y="4804664"/>
            <a:ext cx="2502817" cy="3847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chemeClr val="bg2">
                    <a:lumMod val="50000"/>
                  </a:schemeClr>
                </a:solidFill>
                <a:latin typeface="Arial" charset="0"/>
                <a:ea typeface="Arial" charset="0"/>
                <a:cs typeface="Arial" charset="0"/>
              </a:rPr>
              <a:t>#</a:t>
            </a:r>
            <a:r>
              <a:rPr lang="en-US" sz="900" b="0" i="0" kern="1200" baseline="0" dirty="0" err="1" smtClean="0">
                <a:solidFill>
                  <a:schemeClr val="bg2">
                    <a:lumMod val="50000"/>
                  </a:schemeClr>
                </a:solidFill>
                <a:latin typeface="Arial" charset="0"/>
                <a:ea typeface="Arial" charset="0"/>
                <a:cs typeface="Arial" charset="0"/>
              </a:rPr>
              <a:t>OSIsoftUC</a:t>
            </a:r>
            <a:r>
              <a:rPr lang="en-US" sz="900" b="0" i="0" kern="1200" baseline="0" dirty="0" smtClean="0">
                <a:solidFill>
                  <a:schemeClr val="bg2">
                    <a:lumMod val="50000"/>
                  </a:schemeClr>
                </a:solidFill>
                <a:latin typeface="Arial" charset="0"/>
                <a:ea typeface="Arial" charset="0"/>
                <a:cs typeface="Arial" charset="0"/>
              </a:rPr>
              <a:t>     #</a:t>
            </a:r>
            <a:r>
              <a:rPr lang="en-US" sz="900" b="0" i="0" kern="1200" baseline="0" dirty="0" err="1" smtClean="0">
                <a:solidFill>
                  <a:schemeClr val="bg2">
                    <a:lumMod val="50000"/>
                  </a:schemeClr>
                </a:solidFill>
                <a:latin typeface="Arial" charset="0"/>
                <a:ea typeface="Arial" charset="0"/>
                <a:cs typeface="Arial" charset="0"/>
              </a:rPr>
              <a:t>PIWorld</a:t>
            </a:r>
            <a:r>
              <a:rPr lang="en-US" sz="900" b="0" i="0" kern="1200" baseline="0" dirty="0" smtClean="0">
                <a:solidFill>
                  <a:schemeClr val="bg2">
                    <a:lumMod val="50000"/>
                  </a:schemeClr>
                </a:solidFill>
                <a:latin typeface="Arial" charset="0"/>
                <a:ea typeface="Arial" charset="0"/>
                <a:cs typeface="Arial" charset="0"/>
              </a:rPr>
              <a:t>      </a:t>
            </a:r>
            <a:r>
              <a:rPr lang="en-US" sz="700" b="0" dirty="0" smtClean="0">
                <a:solidFill>
                  <a:schemeClr val="bg2">
                    <a:lumMod val="50000"/>
                  </a:schemeClr>
                </a:solidFill>
                <a:latin typeface="Arial" charset="0"/>
                <a:ea typeface="Arial" charset="0"/>
                <a:cs typeface="Arial" charset="0"/>
              </a:rPr>
              <a:t>©</a:t>
            </a:r>
            <a:r>
              <a:rPr lang="en-US" sz="700" dirty="0" smtClean="0">
                <a:solidFill>
                  <a:schemeClr val="bg2">
                    <a:lumMod val="50000"/>
                  </a:schemeClr>
                </a:solidFill>
                <a:latin typeface="Arial" charset="0"/>
                <a:ea typeface="Arial" charset="0"/>
                <a:cs typeface="Arial" charset="0"/>
              </a:rPr>
              <a:t>2018 </a:t>
            </a:r>
            <a:r>
              <a:rPr lang="en-US" sz="700" dirty="0" err="1" smtClean="0">
                <a:solidFill>
                  <a:schemeClr val="bg2">
                    <a:lumMod val="50000"/>
                  </a:schemeClr>
                </a:solidFill>
                <a:latin typeface="Arial" charset="0"/>
                <a:ea typeface="Arial" charset="0"/>
                <a:cs typeface="Arial" charset="0"/>
              </a:rPr>
              <a:t>OSIsoft</a:t>
            </a:r>
            <a:r>
              <a:rPr lang="en-US" sz="700" dirty="0" smtClean="0">
                <a:solidFill>
                  <a:schemeClr val="bg2">
                    <a:lumMod val="50000"/>
                  </a:schemeClr>
                </a:solidFill>
                <a:latin typeface="Arial" charset="0"/>
                <a:ea typeface="Arial" charset="0"/>
                <a:cs typeface="Arial" charset="0"/>
              </a:rPr>
              <a:t>, LLC</a:t>
            </a:r>
            <a:endParaRPr lang="en-US" sz="700" b="1" dirty="0" smtClean="0">
              <a:solidFill>
                <a:schemeClr val="bg2">
                  <a:lumMod val="50000"/>
                </a:schemeClr>
              </a:solidFill>
              <a:latin typeface="Arial" charset="0"/>
              <a:ea typeface="Arial" charset="0"/>
              <a:cs typeface="Arial" charset="0"/>
            </a:endParaRPr>
          </a:p>
          <a:p>
            <a:endParaRPr lang="en-US" sz="1000" b="0" i="0" baseline="0" dirty="0">
              <a:solidFill>
                <a:schemeClr val="bg1"/>
              </a:solidFill>
              <a:latin typeface="Arial"/>
              <a:cs typeface="Arial"/>
            </a:endParaRPr>
          </a:p>
        </p:txBody>
      </p:sp>
      <p:sp>
        <p:nvSpPr>
          <p:cNvPr id="13" name="Title 1"/>
          <p:cNvSpPr>
            <a:spLocks noGrp="1"/>
          </p:cNvSpPr>
          <p:nvPr>
            <p:ph type="title"/>
          </p:nvPr>
        </p:nvSpPr>
        <p:spPr>
          <a:xfrm>
            <a:off x="457200" y="457200"/>
            <a:ext cx="7886700" cy="699911"/>
          </a:xfrm>
        </p:spPr>
        <p:txBody>
          <a:bodyPr anchor="t" anchorCtr="0"/>
          <a:lstStyle>
            <a:lvl1pPr>
              <a:defRPr>
                <a:solidFill>
                  <a:srgbClr val="0070C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5579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369219"/>
            <a:ext cx="3886200" cy="326350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5080FEB0-6D66-FB42-9EF2-CE81237E9A3E}" type="slidenum">
              <a:rPr lang="en-US" smtClean="0"/>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320" y="4652288"/>
            <a:ext cx="2377440" cy="339797"/>
          </a:xfrm>
          <a:prstGeom prst="rect">
            <a:avLst/>
          </a:prstGeom>
        </p:spPr>
      </p:pic>
      <p:sp>
        <p:nvSpPr>
          <p:cNvPr id="11" name="TextBox 10"/>
          <p:cNvSpPr txBox="1"/>
          <p:nvPr userDrawn="1"/>
        </p:nvSpPr>
        <p:spPr>
          <a:xfrm>
            <a:off x="6249971" y="4804664"/>
            <a:ext cx="2502817" cy="3847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chemeClr val="bg2">
                    <a:lumMod val="50000"/>
                  </a:schemeClr>
                </a:solidFill>
                <a:latin typeface="Arial" charset="0"/>
                <a:ea typeface="Arial" charset="0"/>
                <a:cs typeface="Arial" charset="0"/>
              </a:rPr>
              <a:t>#</a:t>
            </a:r>
            <a:r>
              <a:rPr lang="en-US" sz="900" b="0" i="0" kern="1200" baseline="0" dirty="0" err="1" smtClean="0">
                <a:solidFill>
                  <a:schemeClr val="bg2">
                    <a:lumMod val="50000"/>
                  </a:schemeClr>
                </a:solidFill>
                <a:latin typeface="Arial" charset="0"/>
                <a:ea typeface="Arial" charset="0"/>
                <a:cs typeface="Arial" charset="0"/>
              </a:rPr>
              <a:t>OSIsoftUC</a:t>
            </a:r>
            <a:r>
              <a:rPr lang="en-US" sz="900" b="0" i="0" kern="1200" baseline="0" dirty="0" smtClean="0">
                <a:solidFill>
                  <a:schemeClr val="bg2">
                    <a:lumMod val="50000"/>
                  </a:schemeClr>
                </a:solidFill>
                <a:latin typeface="Arial" charset="0"/>
                <a:ea typeface="Arial" charset="0"/>
                <a:cs typeface="Arial" charset="0"/>
              </a:rPr>
              <a:t>     #</a:t>
            </a:r>
            <a:r>
              <a:rPr lang="en-US" sz="900" b="0" i="0" kern="1200" baseline="0" dirty="0" err="1" smtClean="0">
                <a:solidFill>
                  <a:schemeClr val="bg2">
                    <a:lumMod val="50000"/>
                  </a:schemeClr>
                </a:solidFill>
                <a:latin typeface="Arial" charset="0"/>
                <a:ea typeface="Arial" charset="0"/>
                <a:cs typeface="Arial" charset="0"/>
              </a:rPr>
              <a:t>PIWorld</a:t>
            </a:r>
            <a:r>
              <a:rPr lang="en-US" sz="900" b="0" i="0" kern="1200" baseline="0" dirty="0" smtClean="0">
                <a:solidFill>
                  <a:schemeClr val="bg2">
                    <a:lumMod val="50000"/>
                  </a:schemeClr>
                </a:solidFill>
                <a:latin typeface="Arial" charset="0"/>
                <a:ea typeface="Arial" charset="0"/>
                <a:cs typeface="Arial" charset="0"/>
              </a:rPr>
              <a:t>      </a:t>
            </a:r>
            <a:r>
              <a:rPr lang="en-US" sz="700" b="0" dirty="0" smtClean="0">
                <a:solidFill>
                  <a:schemeClr val="bg2">
                    <a:lumMod val="50000"/>
                  </a:schemeClr>
                </a:solidFill>
                <a:latin typeface="Arial" charset="0"/>
                <a:ea typeface="Arial" charset="0"/>
                <a:cs typeface="Arial" charset="0"/>
              </a:rPr>
              <a:t>©</a:t>
            </a:r>
            <a:r>
              <a:rPr lang="en-US" sz="700" dirty="0" smtClean="0">
                <a:solidFill>
                  <a:schemeClr val="bg2">
                    <a:lumMod val="50000"/>
                  </a:schemeClr>
                </a:solidFill>
                <a:latin typeface="Arial" charset="0"/>
                <a:ea typeface="Arial" charset="0"/>
                <a:cs typeface="Arial" charset="0"/>
              </a:rPr>
              <a:t>2018 </a:t>
            </a:r>
            <a:r>
              <a:rPr lang="en-US" sz="700" dirty="0" err="1" smtClean="0">
                <a:solidFill>
                  <a:schemeClr val="bg2">
                    <a:lumMod val="50000"/>
                  </a:schemeClr>
                </a:solidFill>
                <a:latin typeface="Arial" charset="0"/>
                <a:ea typeface="Arial" charset="0"/>
                <a:cs typeface="Arial" charset="0"/>
              </a:rPr>
              <a:t>OSIsoft</a:t>
            </a:r>
            <a:r>
              <a:rPr lang="en-US" sz="700" dirty="0" smtClean="0">
                <a:solidFill>
                  <a:schemeClr val="bg2">
                    <a:lumMod val="50000"/>
                  </a:schemeClr>
                </a:solidFill>
                <a:latin typeface="Arial" charset="0"/>
                <a:ea typeface="Arial" charset="0"/>
                <a:cs typeface="Arial" charset="0"/>
              </a:rPr>
              <a:t>, LLC</a:t>
            </a:r>
            <a:endParaRPr lang="en-US" sz="700" b="1" dirty="0" smtClean="0">
              <a:solidFill>
                <a:schemeClr val="bg2">
                  <a:lumMod val="50000"/>
                </a:schemeClr>
              </a:solidFill>
              <a:latin typeface="Arial" charset="0"/>
              <a:ea typeface="Arial" charset="0"/>
              <a:cs typeface="Arial" charset="0"/>
            </a:endParaRPr>
          </a:p>
          <a:p>
            <a:endParaRPr lang="en-US" sz="1000" b="0" i="0" baseline="0" dirty="0">
              <a:solidFill>
                <a:schemeClr val="bg1"/>
              </a:solidFill>
              <a:latin typeface="Arial"/>
              <a:cs typeface="Arial"/>
            </a:endParaRPr>
          </a:p>
        </p:txBody>
      </p:sp>
      <p:sp>
        <p:nvSpPr>
          <p:cNvPr id="12" name="Title 1"/>
          <p:cNvSpPr>
            <a:spLocks noGrp="1"/>
          </p:cNvSpPr>
          <p:nvPr>
            <p:ph type="title"/>
          </p:nvPr>
        </p:nvSpPr>
        <p:spPr>
          <a:xfrm>
            <a:off x="457200" y="457200"/>
            <a:ext cx="7886700" cy="699911"/>
          </a:xfrm>
        </p:spPr>
        <p:txBody>
          <a:bodyPr anchor="t" anchorCtr="0"/>
          <a:lstStyle>
            <a:lvl1pPr>
              <a:defRPr>
                <a:solidFill>
                  <a:srgbClr val="0070C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8623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peaker Name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886700" cy="626533"/>
          </a:xfrm>
        </p:spPr>
        <p:txBody>
          <a:bodyPr anchor="t" anchorCtr="0"/>
          <a:lstStyle>
            <a:lvl1pPr>
              <a:defRPr>
                <a:solidFill>
                  <a:srgbClr val="0070C0"/>
                </a:solidFill>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5080FEB0-6D66-FB42-9EF2-CE81237E9A3E}"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320" y="4652288"/>
            <a:ext cx="2377440" cy="339797"/>
          </a:xfrm>
          <a:prstGeom prst="rect">
            <a:avLst/>
          </a:prstGeom>
        </p:spPr>
      </p:pic>
      <p:sp>
        <p:nvSpPr>
          <p:cNvPr id="8" name="TextBox 7"/>
          <p:cNvSpPr txBox="1"/>
          <p:nvPr userDrawn="1"/>
        </p:nvSpPr>
        <p:spPr>
          <a:xfrm>
            <a:off x="6249971" y="4804664"/>
            <a:ext cx="2502817" cy="3847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chemeClr val="bg2">
                    <a:lumMod val="50000"/>
                  </a:schemeClr>
                </a:solidFill>
                <a:latin typeface="Arial" charset="0"/>
                <a:ea typeface="Arial" charset="0"/>
                <a:cs typeface="Arial" charset="0"/>
              </a:rPr>
              <a:t>#</a:t>
            </a:r>
            <a:r>
              <a:rPr lang="en-US" sz="900" b="0" i="0" kern="1200" baseline="0" dirty="0" err="1" smtClean="0">
                <a:solidFill>
                  <a:schemeClr val="bg2">
                    <a:lumMod val="50000"/>
                  </a:schemeClr>
                </a:solidFill>
                <a:latin typeface="Arial" charset="0"/>
                <a:ea typeface="Arial" charset="0"/>
                <a:cs typeface="Arial" charset="0"/>
              </a:rPr>
              <a:t>OSIsoftUC</a:t>
            </a:r>
            <a:r>
              <a:rPr lang="en-US" sz="900" b="0" i="0" kern="1200" baseline="0" dirty="0" smtClean="0">
                <a:solidFill>
                  <a:schemeClr val="bg2">
                    <a:lumMod val="50000"/>
                  </a:schemeClr>
                </a:solidFill>
                <a:latin typeface="Arial" charset="0"/>
                <a:ea typeface="Arial" charset="0"/>
                <a:cs typeface="Arial" charset="0"/>
              </a:rPr>
              <a:t>     #</a:t>
            </a:r>
            <a:r>
              <a:rPr lang="en-US" sz="900" b="0" i="0" kern="1200" baseline="0" dirty="0" err="1" smtClean="0">
                <a:solidFill>
                  <a:schemeClr val="bg2">
                    <a:lumMod val="50000"/>
                  </a:schemeClr>
                </a:solidFill>
                <a:latin typeface="Arial" charset="0"/>
                <a:ea typeface="Arial" charset="0"/>
                <a:cs typeface="Arial" charset="0"/>
              </a:rPr>
              <a:t>PIWorld</a:t>
            </a:r>
            <a:r>
              <a:rPr lang="en-US" sz="900" b="0" i="0" kern="1200" baseline="0" dirty="0" smtClean="0">
                <a:solidFill>
                  <a:schemeClr val="bg2">
                    <a:lumMod val="50000"/>
                  </a:schemeClr>
                </a:solidFill>
                <a:latin typeface="Arial" charset="0"/>
                <a:ea typeface="Arial" charset="0"/>
                <a:cs typeface="Arial" charset="0"/>
              </a:rPr>
              <a:t>      </a:t>
            </a:r>
            <a:r>
              <a:rPr lang="en-US" sz="700" b="0" dirty="0" smtClean="0">
                <a:solidFill>
                  <a:schemeClr val="bg2">
                    <a:lumMod val="50000"/>
                  </a:schemeClr>
                </a:solidFill>
                <a:latin typeface="Arial" charset="0"/>
                <a:ea typeface="Arial" charset="0"/>
                <a:cs typeface="Arial" charset="0"/>
              </a:rPr>
              <a:t>©</a:t>
            </a:r>
            <a:r>
              <a:rPr lang="en-US" sz="700" dirty="0" smtClean="0">
                <a:solidFill>
                  <a:schemeClr val="bg2">
                    <a:lumMod val="50000"/>
                  </a:schemeClr>
                </a:solidFill>
                <a:latin typeface="Arial" charset="0"/>
                <a:ea typeface="Arial" charset="0"/>
                <a:cs typeface="Arial" charset="0"/>
              </a:rPr>
              <a:t>2018 </a:t>
            </a:r>
            <a:r>
              <a:rPr lang="en-US" sz="700" dirty="0" err="1" smtClean="0">
                <a:solidFill>
                  <a:schemeClr val="bg2">
                    <a:lumMod val="50000"/>
                  </a:schemeClr>
                </a:solidFill>
                <a:latin typeface="Arial" charset="0"/>
                <a:ea typeface="Arial" charset="0"/>
                <a:cs typeface="Arial" charset="0"/>
              </a:rPr>
              <a:t>OSIsoft</a:t>
            </a:r>
            <a:r>
              <a:rPr lang="en-US" sz="700" dirty="0" smtClean="0">
                <a:solidFill>
                  <a:schemeClr val="bg2">
                    <a:lumMod val="50000"/>
                  </a:schemeClr>
                </a:solidFill>
                <a:latin typeface="Arial" charset="0"/>
                <a:ea typeface="Arial" charset="0"/>
                <a:cs typeface="Arial" charset="0"/>
              </a:rPr>
              <a:t>, LLC</a:t>
            </a:r>
            <a:endParaRPr lang="en-US" sz="700" b="1" dirty="0" smtClean="0">
              <a:solidFill>
                <a:schemeClr val="bg2">
                  <a:lumMod val="50000"/>
                </a:schemeClr>
              </a:solidFill>
              <a:latin typeface="Arial" charset="0"/>
              <a:ea typeface="Arial" charset="0"/>
              <a:cs typeface="Arial" charset="0"/>
            </a:endParaRPr>
          </a:p>
          <a:p>
            <a:endParaRPr lang="en-US" sz="1000" b="0" i="0" baseline="0" dirty="0">
              <a:solidFill>
                <a:schemeClr val="bg1"/>
              </a:solidFill>
              <a:latin typeface="Arial"/>
              <a:cs typeface="Arial"/>
            </a:endParaRPr>
          </a:p>
        </p:txBody>
      </p:sp>
      <p:sp>
        <p:nvSpPr>
          <p:cNvPr id="10" name="Picture Placeholder 7"/>
          <p:cNvSpPr>
            <a:spLocks noGrp="1"/>
          </p:cNvSpPr>
          <p:nvPr>
            <p:ph type="pic" sz="quarter" idx="15" hasCustomPrompt="1"/>
          </p:nvPr>
        </p:nvSpPr>
        <p:spPr>
          <a:xfrm>
            <a:off x="457200" y="1283133"/>
            <a:ext cx="2274207" cy="1666445"/>
          </a:xfrm>
        </p:spPr>
        <p:txBody>
          <a:bodyPr>
            <a:normAutofit/>
          </a:bodyPr>
          <a:lstStyle>
            <a:lvl1pPr marL="0" indent="0">
              <a:buNone/>
              <a:defRPr sz="1800" baseline="0">
                <a:solidFill>
                  <a:schemeClr val="tx1">
                    <a:lumMod val="65000"/>
                    <a:lumOff val="35000"/>
                  </a:schemeClr>
                </a:solidFill>
              </a:defRPr>
            </a:lvl1pPr>
          </a:lstStyle>
          <a:p>
            <a:r>
              <a:rPr lang="en-US" dirty="0" smtClean="0"/>
              <a:t>Click Here to Insert Speaker’s Picture</a:t>
            </a:r>
            <a:endParaRPr lang="en-US" dirty="0"/>
          </a:p>
        </p:txBody>
      </p:sp>
      <p:sp>
        <p:nvSpPr>
          <p:cNvPr id="11" name="Picture Placeholder 7"/>
          <p:cNvSpPr>
            <a:spLocks noGrp="1"/>
          </p:cNvSpPr>
          <p:nvPr>
            <p:ph type="pic" sz="quarter" idx="17" hasCustomPrompt="1"/>
          </p:nvPr>
        </p:nvSpPr>
        <p:spPr>
          <a:xfrm>
            <a:off x="457200" y="2951314"/>
            <a:ext cx="2274207" cy="1666445"/>
          </a:xfrm>
        </p:spPr>
        <p:txBody>
          <a:bodyPr>
            <a:normAutofit/>
          </a:bodyPr>
          <a:lstStyle>
            <a:lvl1pPr marL="0" indent="0">
              <a:buNone/>
              <a:defRPr sz="1800" baseline="0">
                <a:solidFill>
                  <a:schemeClr val="tx1">
                    <a:lumMod val="65000"/>
                    <a:lumOff val="35000"/>
                  </a:schemeClr>
                </a:solidFill>
              </a:defRPr>
            </a:lvl1pPr>
          </a:lstStyle>
          <a:p>
            <a:r>
              <a:rPr lang="en-US" dirty="0" smtClean="0"/>
              <a:t>Click Here to Insert Speaker’s Picture</a:t>
            </a:r>
            <a:endParaRPr lang="en-US" dirty="0"/>
          </a:p>
        </p:txBody>
      </p:sp>
      <p:sp>
        <p:nvSpPr>
          <p:cNvPr id="12" name="Content Placeholder 2"/>
          <p:cNvSpPr txBox="1">
            <a:spLocks/>
          </p:cNvSpPr>
          <p:nvPr userDrawn="1"/>
        </p:nvSpPr>
        <p:spPr>
          <a:xfrm>
            <a:off x="3108960" y="1294773"/>
            <a:ext cx="3664057" cy="1629784"/>
          </a:xfrm>
          <a:prstGeom prst="rect">
            <a:avLst/>
          </a:prstGeom>
          <a:noFill/>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65000"/>
                    <a:lumOff val="35000"/>
                  </a:schemeClr>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65000"/>
                    <a:lumOff val="35000"/>
                  </a:schemeClr>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65000"/>
                    <a:lumOff val="35000"/>
                  </a:schemeClr>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65000"/>
                    <a:lumOff val="35000"/>
                  </a:schemeClr>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65000"/>
                    <a:lumOff val="35000"/>
                  </a:schemeClr>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b="1" dirty="0" smtClean="0">
                <a:solidFill>
                  <a:schemeClr val="tx1">
                    <a:lumMod val="75000"/>
                    <a:lumOff val="25000"/>
                  </a:schemeClr>
                </a:solidFill>
              </a:rPr>
              <a:t>Speaker’s Name</a:t>
            </a:r>
          </a:p>
          <a:p>
            <a:r>
              <a:rPr lang="en-US" sz="2000" dirty="0" smtClean="0">
                <a:solidFill>
                  <a:schemeClr val="tx1">
                    <a:lumMod val="50000"/>
                    <a:lumOff val="50000"/>
                  </a:schemeClr>
                </a:solidFill>
                <a:hlinkClick r:id="rId3"/>
              </a:rPr>
              <a:t>email@company.com</a:t>
            </a:r>
            <a:endParaRPr lang="en-US" sz="2000" dirty="0" smtClean="0">
              <a:solidFill>
                <a:schemeClr val="tx1">
                  <a:lumMod val="50000"/>
                  <a:lumOff val="50000"/>
                </a:schemeClr>
              </a:solidFill>
            </a:endParaRPr>
          </a:p>
          <a:p>
            <a:r>
              <a:rPr lang="en-US" sz="2000" dirty="0" smtClean="0">
                <a:solidFill>
                  <a:schemeClr val="tx1">
                    <a:lumMod val="75000"/>
                    <a:lumOff val="25000"/>
                  </a:schemeClr>
                </a:solidFill>
              </a:rPr>
              <a:t>Speaker’s Title</a:t>
            </a:r>
          </a:p>
          <a:p>
            <a:r>
              <a:rPr lang="en-US" sz="2000" dirty="0" smtClean="0">
                <a:solidFill>
                  <a:schemeClr val="tx1">
                    <a:lumMod val="75000"/>
                    <a:lumOff val="25000"/>
                  </a:schemeClr>
                </a:solidFill>
              </a:rPr>
              <a:t>Company Name</a:t>
            </a:r>
            <a:endParaRPr lang="en-US" sz="2000" dirty="0">
              <a:solidFill>
                <a:schemeClr val="tx1">
                  <a:lumMod val="75000"/>
                  <a:lumOff val="25000"/>
                </a:schemeClr>
              </a:solidFill>
            </a:endParaRPr>
          </a:p>
        </p:txBody>
      </p:sp>
      <p:sp>
        <p:nvSpPr>
          <p:cNvPr id="13" name="Content Placeholder 11"/>
          <p:cNvSpPr txBox="1">
            <a:spLocks/>
          </p:cNvSpPr>
          <p:nvPr userDrawn="1"/>
        </p:nvSpPr>
        <p:spPr>
          <a:xfrm>
            <a:off x="3108959" y="2949578"/>
            <a:ext cx="3664057" cy="1602241"/>
          </a:xfrm>
          <a:prstGeom prst="rect">
            <a:avLst/>
          </a:prstGeom>
          <a:noFill/>
        </p:spPr>
        <p:txBody>
          <a:bodyPr>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65000"/>
                    <a:lumOff val="35000"/>
                  </a:schemeClr>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65000"/>
                    <a:lumOff val="35000"/>
                  </a:schemeClr>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65000"/>
                    <a:lumOff val="35000"/>
                  </a:schemeClr>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65000"/>
                    <a:lumOff val="35000"/>
                  </a:schemeClr>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65000"/>
                    <a:lumOff val="35000"/>
                  </a:schemeClr>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b="1" dirty="0" smtClean="0">
                <a:solidFill>
                  <a:schemeClr val="tx1">
                    <a:lumMod val="75000"/>
                    <a:lumOff val="25000"/>
                  </a:schemeClr>
                </a:solidFill>
              </a:rPr>
              <a:t>Speaker’s Name</a:t>
            </a:r>
          </a:p>
          <a:p>
            <a:r>
              <a:rPr lang="en-US" sz="2400" dirty="0" smtClean="0">
                <a:solidFill>
                  <a:schemeClr val="tx1">
                    <a:lumMod val="50000"/>
                    <a:lumOff val="50000"/>
                  </a:schemeClr>
                </a:solidFill>
                <a:hlinkClick r:id="rId3"/>
              </a:rPr>
              <a:t>email@company.com</a:t>
            </a:r>
            <a:endParaRPr lang="en-US" sz="2400" dirty="0" smtClean="0">
              <a:solidFill>
                <a:schemeClr val="tx1">
                  <a:lumMod val="50000"/>
                  <a:lumOff val="50000"/>
                </a:schemeClr>
              </a:solidFill>
            </a:endParaRPr>
          </a:p>
          <a:p>
            <a:r>
              <a:rPr lang="en-US" sz="2400" dirty="0" smtClean="0">
                <a:solidFill>
                  <a:schemeClr val="tx1">
                    <a:lumMod val="75000"/>
                    <a:lumOff val="25000"/>
                  </a:schemeClr>
                </a:solidFill>
              </a:rPr>
              <a:t>Speaker’s Title</a:t>
            </a:r>
          </a:p>
          <a:p>
            <a:r>
              <a:rPr lang="en-US" sz="2400" dirty="0" smtClean="0">
                <a:solidFill>
                  <a:schemeClr val="tx1">
                    <a:lumMod val="75000"/>
                    <a:lumOff val="25000"/>
                  </a:schemeClr>
                </a:solidFill>
              </a:rPr>
              <a:t>Company Name</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6898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740568"/>
            <a:ext cx="2949178" cy="802481"/>
          </a:xfrm>
        </p:spPr>
        <p:txBody>
          <a:bodyPr anchor="b"/>
          <a:lstStyle>
            <a:lvl1pPr>
              <a:defRPr sz="2400">
                <a:solidFill>
                  <a:schemeClr val="tx1">
                    <a:lumMod val="75000"/>
                    <a:lumOff val="2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solidFill>
                  <a:schemeClr val="tx1">
                    <a:lumMod val="75000"/>
                    <a:lumOff val="25000"/>
                  </a:schemeClr>
                </a:solidFill>
              </a:defRPr>
            </a:lvl1pPr>
            <a:lvl2pPr>
              <a:defRPr sz="2100">
                <a:solidFill>
                  <a:schemeClr val="tx1">
                    <a:lumMod val="75000"/>
                    <a:lumOff val="25000"/>
                  </a:schemeClr>
                </a:solidFill>
              </a:defRPr>
            </a:lvl2pPr>
            <a:lvl3pPr>
              <a:defRPr sz="1800">
                <a:solidFill>
                  <a:schemeClr val="tx1">
                    <a:lumMod val="75000"/>
                    <a:lumOff val="25000"/>
                  </a:schemeClr>
                </a:solidFill>
              </a:defRPr>
            </a:lvl3pPr>
            <a:lvl4pPr>
              <a:defRPr sz="1500">
                <a:solidFill>
                  <a:schemeClr val="tx1">
                    <a:lumMod val="75000"/>
                    <a:lumOff val="25000"/>
                  </a:schemeClr>
                </a:solidFill>
              </a:defRPr>
            </a:lvl4pPr>
            <a:lvl5pPr>
              <a:defRPr sz="1500">
                <a:solidFill>
                  <a:schemeClr val="tx1">
                    <a:lumMod val="75000"/>
                    <a:lumOff val="25000"/>
                  </a:schemeClr>
                </a:solidFill>
              </a:defRPr>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tx1">
                    <a:lumMod val="75000"/>
                    <a:lumOff val="2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5080FEB0-6D66-FB42-9EF2-CE81237E9A3E}"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320" y="4652288"/>
            <a:ext cx="2377440" cy="339797"/>
          </a:xfrm>
          <a:prstGeom prst="rect">
            <a:avLst/>
          </a:prstGeom>
        </p:spPr>
      </p:pic>
      <p:sp>
        <p:nvSpPr>
          <p:cNvPr id="10" name="TextBox 9"/>
          <p:cNvSpPr txBox="1"/>
          <p:nvPr userDrawn="1"/>
        </p:nvSpPr>
        <p:spPr>
          <a:xfrm>
            <a:off x="6249971" y="4804664"/>
            <a:ext cx="2502817" cy="3847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rgbClr val="0071BA"/>
                </a:solidFill>
                <a:latin typeface="Arial" charset="0"/>
                <a:ea typeface="Arial" charset="0"/>
                <a:cs typeface="Arial" charset="0"/>
              </a:rPr>
              <a:t>#</a:t>
            </a:r>
            <a:r>
              <a:rPr lang="en-US" sz="900" b="0" i="0" kern="1200" baseline="0" dirty="0" err="1" smtClean="0">
                <a:solidFill>
                  <a:srgbClr val="0071BA"/>
                </a:solidFill>
                <a:latin typeface="Arial" charset="0"/>
                <a:ea typeface="Arial" charset="0"/>
                <a:cs typeface="Arial" charset="0"/>
              </a:rPr>
              <a:t>OSIsoftUC</a:t>
            </a:r>
            <a:r>
              <a:rPr lang="en-US" sz="900" b="0" i="0" kern="1200" baseline="0" dirty="0" smtClean="0">
                <a:solidFill>
                  <a:srgbClr val="0071BA"/>
                </a:solidFill>
                <a:latin typeface="Arial" charset="0"/>
                <a:ea typeface="Arial" charset="0"/>
                <a:cs typeface="Arial" charset="0"/>
              </a:rPr>
              <a:t>     #</a:t>
            </a:r>
            <a:r>
              <a:rPr lang="en-US" sz="900" b="0" i="0" kern="1200" baseline="0" dirty="0" err="1" smtClean="0">
                <a:solidFill>
                  <a:srgbClr val="0071BA"/>
                </a:solidFill>
                <a:latin typeface="Arial" charset="0"/>
                <a:ea typeface="Arial" charset="0"/>
                <a:cs typeface="Arial" charset="0"/>
              </a:rPr>
              <a:t>PIWorld</a:t>
            </a:r>
            <a:r>
              <a:rPr lang="en-US" sz="900" b="0" i="0" kern="1200" baseline="0" dirty="0" smtClean="0">
                <a:solidFill>
                  <a:srgbClr val="0071BA"/>
                </a:solidFill>
                <a:latin typeface="Arial" charset="0"/>
                <a:ea typeface="Arial" charset="0"/>
                <a:cs typeface="Arial" charset="0"/>
              </a:rPr>
              <a:t>      </a:t>
            </a:r>
            <a:r>
              <a:rPr lang="en-US" sz="700" b="0" dirty="0" smtClean="0">
                <a:solidFill>
                  <a:srgbClr val="0071BA"/>
                </a:solidFill>
                <a:latin typeface="Arial" charset="0"/>
                <a:ea typeface="Arial" charset="0"/>
                <a:cs typeface="Arial" charset="0"/>
              </a:rPr>
              <a:t>©</a:t>
            </a:r>
            <a:r>
              <a:rPr lang="en-US" sz="700" dirty="0" smtClean="0">
                <a:solidFill>
                  <a:srgbClr val="0071BA"/>
                </a:solidFill>
                <a:latin typeface="Arial" charset="0"/>
                <a:ea typeface="Arial" charset="0"/>
                <a:cs typeface="Arial" charset="0"/>
              </a:rPr>
              <a:t>2018 </a:t>
            </a:r>
            <a:r>
              <a:rPr lang="en-US" sz="700" dirty="0" err="1" smtClean="0">
                <a:solidFill>
                  <a:srgbClr val="0071BA"/>
                </a:solidFill>
                <a:latin typeface="Arial" charset="0"/>
                <a:ea typeface="Arial" charset="0"/>
                <a:cs typeface="Arial" charset="0"/>
              </a:rPr>
              <a:t>OSIsoft</a:t>
            </a:r>
            <a:r>
              <a:rPr lang="en-US" sz="700" dirty="0" smtClean="0">
                <a:solidFill>
                  <a:srgbClr val="0071BA"/>
                </a:solidFill>
                <a:latin typeface="Arial" charset="0"/>
                <a:ea typeface="Arial" charset="0"/>
                <a:cs typeface="Arial" charset="0"/>
              </a:rPr>
              <a:t>, LLC</a:t>
            </a:r>
            <a:endParaRPr lang="en-US" sz="700" b="1" dirty="0" smtClean="0">
              <a:solidFill>
                <a:srgbClr val="0071BA"/>
              </a:solidFill>
              <a:latin typeface="Arial" charset="0"/>
              <a:ea typeface="Arial" charset="0"/>
              <a:cs typeface="Arial" charset="0"/>
            </a:endParaRPr>
          </a:p>
          <a:p>
            <a:endParaRPr lang="en-US" sz="1000" b="0" i="0" baseline="0" dirty="0">
              <a:solidFill>
                <a:schemeClr val="bg1"/>
              </a:solidFill>
              <a:latin typeface="Arial"/>
              <a:cs typeface="Arial"/>
            </a:endParaRPr>
          </a:p>
        </p:txBody>
      </p:sp>
    </p:spTree>
    <p:extLst>
      <p:ext uri="{BB962C8B-B14F-4D97-AF65-F5344CB8AC3E}">
        <p14:creationId xmlns:p14="http://schemas.microsoft.com/office/powerpoint/2010/main" val="195272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740568"/>
            <a:ext cx="2949178" cy="802481"/>
          </a:xfrm>
        </p:spPr>
        <p:txBody>
          <a:bodyPr anchor="b"/>
          <a:lstStyle>
            <a:lvl1pPr>
              <a:defRPr sz="2400">
                <a:solidFill>
                  <a:schemeClr val="tx1">
                    <a:lumMod val="75000"/>
                    <a:lumOff val="25000"/>
                  </a:schemeClr>
                </a:solidFill>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solidFill>
                  <a:schemeClr val="tx1">
                    <a:lumMod val="75000"/>
                    <a:lumOff val="2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tx1">
                    <a:lumMod val="75000"/>
                    <a:lumOff val="2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5080FEB0-6D66-FB42-9EF2-CE81237E9A3E}" type="slidenum">
              <a:rPr lang="en-US" smtClean="0"/>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320" y="4652288"/>
            <a:ext cx="2377440" cy="339797"/>
          </a:xfrm>
          <a:prstGeom prst="rect">
            <a:avLst/>
          </a:prstGeom>
        </p:spPr>
      </p:pic>
      <p:sp>
        <p:nvSpPr>
          <p:cNvPr id="11" name="TextBox 10"/>
          <p:cNvSpPr txBox="1"/>
          <p:nvPr userDrawn="1"/>
        </p:nvSpPr>
        <p:spPr>
          <a:xfrm>
            <a:off x="6249971" y="4804664"/>
            <a:ext cx="2502817" cy="3847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chemeClr val="bg2">
                    <a:lumMod val="50000"/>
                  </a:schemeClr>
                </a:solidFill>
                <a:latin typeface="Arial" charset="0"/>
                <a:ea typeface="Arial" charset="0"/>
                <a:cs typeface="Arial" charset="0"/>
              </a:rPr>
              <a:t>#</a:t>
            </a:r>
            <a:r>
              <a:rPr lang="en-US" sz="900" b="0" i="0" kern="1200" baseline="0" dirty="0" err="1" smtClean="0">
                <a:solidFill>
                  <a:schemeClr val="bg2">
                    <a:lumMod val="50000"/>
                  </a:schemeClr>
                </a:solidFill>
                <a:latin typeface="Arial" charset="0"/>
                <a:ea typeface="Arial" charset="0"/>
                <a:cs typeface="Arial" charset="0"/>
              </a:rPr>
              <a:t>OSIsoftUC</a:t>
            </a:r>
            <a:r>
              <a:rPr lang="en-US" sz="900" b="0" i="0" kern="1200" baseline="0" dirty="0" smtClean="0">
                <a:solidFill>
                  <a:schemeClr val="bg2">
                    <a:lumMod val="50000"/>
                  </a:schemeClr>
                </a:solidFill>
                <a:latin typeface="Arial" charset="0"/>
                <a:ea typeface="Arial" charset="0"/>
                <a:cs typeface="Arial" charset="0"/>
              </a:rPr>
              <a:t>     #</a:t>
            </a:r>
            <a:r>
              <a:rPr lang="en-US" sz="900" b="0" i="0" kern="1200" baseline="0" dirty="0" err="1" smtClean="0">
                <a:solidFill>
                  <a:schemeClr val="bg2">
                    <a:lumMod val="50000"/>
                  </a:schemeClr>
                </a:solidFill>
                <a:latin typeface="Arial" charset="0"/>
                <a:ea typeface="Arial" charset="0"/>
                <a:cs typeface="Arial" charset="0"/>
              </a:rPr>
              <a:t>PIWorld</a:t>
            </a:r>
            <a:r>
              <a:rPr lang="en-US" sz="900" b="0" i="0" kern="1200" baseline="0" dirty="0" smtClean="0">
                <a:solidFill>
                  <a:schemeClr val="bg2">
                    <a:lumMod val="50000"/>
                  </a:schemeClr>
                </a:solidFill>
                <a:latin typeface="Arial" charset="0"/>
                <a:ea typeface="Arial" charset="0"/>
                <a:cs typeface="Arial" charset="0"/>
              </a:rPr>
              <a:t>      </a:t>
            </a:r>
            <a:r>
              <a:rPr lang="en-US" sz="700" b="0" dirty="0" smtClean="0">
                <a:solidFill>
                  <a:schemeClr val="bg2">
                    <a:lumMod val="50000"/>
                  </a:schemeClr>
                </a:solidFill>
                <a:latin typeface="Arial" charset="0"/>
                <a:ea typeface="Arial" charset="0"/>
                <a:cs typeface="Arial" charset="0"/>
              </a:rPr>
              <a:t>©</a:t>
            </a:r>
            <a:r>
              <a:rPr lang="en-US" sz="700" dirty="0" smtClean="0">
                <a:solidFill>
                  <a:schemeClr val="bg2">
                    <a:lumMod val="50000"/>
                  </a:schemeClr>
                </a:solidFill>
                <a:latin typeface="Arial" charset="0"/>
                <a:ea typeface="Arial" charset="0"/>
                <a:cs typeface="Arial" charset="0"/>
              </a:rPr>
              <a:t>2018 </a:t>
            </a:r>
            <a:r>
              <a:rPr lang="en-US" sz="700" dirty="0" err="1" smtClean="0">
                <a:solidFill>
                  <a:schemeClr val="bg2">
                    <a:lumMod val="50000"/>
                  </a:schemeClr>
                </a:solidFill>
                <a:latin typeface="Arial" charset="0"/>
                <a:ea typeface="Arial" charset="0"/>
                <a:cs typeface="Arial" charset="0"/>
              </a:rPr>
              <a:t>OSIsoft</a:t>
            </a:r>
            <a:r>
              <a:rPr lang="en-US" sz="700" dirty="0" smtClean="0">
                <a:solidFill>
                  <a:schemeClr val="bg2">
                    <a:lumMod val="50000"/>
                  </a:schemeClr>
                </a:solidFill>
                <a:latin typeface="Arial" charset="0"/>
                <a:ea typeface="Arial" charset="0"/>
                <a:cs typeface="Arial" charset="0"/>
              </a:rPr>
              <a:t>, LLC</a:t>
            </a:r>
            <a:endParaRPr lang="en-US" sz="700" b="1" dirty="0" smtClean="0">
              <a:solidFill>
                <a:schemeClr val="bg2">
                  <a:lumMod val="50000"/>
                </a:schemeClr>
              </a:solidFill>
              <a:latin typeface="Arial" charset="0"/>
              <a:ea typeface="Arial" charset="0"/>
              <a:cs typeface="Arial" charset="0"/>
            </a:endParaRPr>
          </a:p>
          <a:p>
            <a:endParaRPr lang="en-US" sz="1000" b="0" i="0" baseline="0" dirty="0">
              <a:solidFill>
                <a:schemeClr val="bg1"/>
              </a:solidFill>
              <a:latin typeface="Arial"/>
              <a:cs typeface="Arial"/>
            </a:endParaRPr>
          </a:p>
        </p:txBody>
      </p:sp>
    </p:spTree>
    <p:extLst>
      <p:ext uri="{BB962C8B-B14F-4D97-AF65-F5344CB8AC3E}">
        <p14:creationId xmlns:p14="http://schemas.microsoft.com/office/powerpoint/2010/main" val="1581964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7886700" cy="807156"/>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94360" y="1369219"/>
            <a:ext cx="7886700" cy="326350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752788" y="4804664"/>
            <a:ext cx="363816" cy="273844"/>
          </a:xfrm>
          <a:prstGeom prst="rect">
            <a:avLst/>
          </a:prstGeom>
        </p:spPr>
        <p:txBody>
          <a:bodyPr vert="horz" lIns="91440" tIns="45720" rIns="91440" bIns="45720" rtlCol="0" anchor="t" anchorCtr="0"/>
          <a:lstStyle>
            <a:lvl1pPr algn="r">
              <a:defRPr sz="800">
                <a:solidFill>
                  <a:schemeClr val="tx1">
                    <a:tint val="75000"/>
                  </a:schemeClr>
                </a:solidFill>
                <a:latin typeface="Arial" charset="0"/>
                <a:ea typeface="Arial" charset="0"/>
                <a:cs typeface="Arial" charset="0"/>
              </a:defRPr>
            </a:lvl1pPr>
          </a:lstStyle>
          <a:p>
            <a:r>
              <a:rPr lang="en-US" smtClean="0"/>
              <a:t> </a:t>
            </a:r>
            <a:fld id="{5080FEB0-6D66-FB42-9EF2-CE81237E9A3E}" type="slidenum">
              <a:rPr lang="en-US" smtClean="0"/>
              <a:pPr/>
              <a:t>‹#›</a:t>
            </a:fld>
            <a:endParaRPr lang="en-US" dirty="0"/>
          </a:p>
        </p:txBody>
      </p:sp>
      <p:pic>
        <p:nvPicPr>
          <p:cNvPr id="10" name="Picture 9"/>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274320" y="4652288"/>
            <a:ext cx="2377440" cy="339797"/>
          </a:xfrm>
          <a:prstGeom prst="rect">
            <a:avLst/>
          </a:prstGeom>
        </p:spPr>
      </p:pic>
      <p:sp>
        <p:nvSpPr>
          <p:cNvPr id="12" name="TextBox 11"/>
          <p:cNvSpPr txBox="1"/>
          <p:nvPr userDrawn="1"/>
        </p:nvSpPr>
        <p:spPr>
          <a:xfrm>
            <a:off x="6249971" y="4804664"/>
            <a:ext cx="2502817" cy="3847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rgbClr val="0071BA"/>
                </a:solidFill>
                <a:latin typeface="Arial" charset="0"/>
                <a:ea typeface="Arial" charset="0"/>
                <a:cs typeface="Arial" charset="0"/>
              </a:rPr>
              <a:t>#</a:t>
            </a:r>
            <a:r>
              <a:rPr lang="en-US" sz="900" b="0" i="0" kern="1200" baseline="0" dirty="0" err="1" smtClean="0">
                <a:solidFill>
                  <a:srgbClr val="0071BA"/>
                </a:solidFill>
                <a:latin typeface="Arial" charset="0"/>
                <a:ea typeface="Arial" charset="0"/>
                <a:cs typeface="Arial" charset="0"/>
              </a:rPr>
              <a:t>OSIsoftUC</a:t>
            </a:r>
            <a:r>
              <a:rPr lang="en-US" sz="900" b="0" i="0" kern="1200" baseline="0" dirty="0" smtClean="0">
                <a:solidFill>
                  <a:srgbClr val="0071BA"/>
                </a:solidFill>
                <a:latin typeface="Arial" charset="0"/>
                <a:ea typeface="Arial" charset="0"/>
                <a:cs typeface="Arial" charset="0"/>
              </a:rPr>
              <a:t>     #</a:t>
            </a:r>
            <a:r>
              <a:rPr lang="en-US" sz="900" b="0" i="0" kern="1200" baseline="0" dirty="0" err="1" smtClean="0">
                <a:solidFill>
                  <a:srgbClr val="0071BA"/>
                </a:solidFill>
                <a:latin typeface="Arial" charset="0"/>
                <a:ea typeface="Arial" charset="0"/>
                <a:cs typeface="Arial" charset="0"/>
              </a:rPr>
              <a:t>PIWorld</a:t>
            </a:r>
            <a:r>
              <a:rPr lang="en-US" sz="900" b="0" i="0" kern="1200" baseline="0" dirty="0" smtClean="0">
                <a:solidFill>
                  <a:srgbClr val="0071BA"/>
                </a:solidFill>
                <a:latin typeface="Arial" charset="0"/>
                <a:ea typeface="Arial" charset="0"/>
                <a:cs typeface="Arial" charset="0"/>
              </a:rPr>
              <a:t>      </a:t>
            </a:r>
            <a:r>
              <a:rPr lang="en-US" sz="700" b="0" dirty="0" smtClean="0">
                <a:solidFill>
                  <a:srgbClr val="0071BA"/>
                </a:solidFill>
                <a:latin typeface="Arial" charset="0"/>
                <a:ea typeface="Arial" charset="0"/>
                <a:cs typeface="Arial" charset="0"/>
              </a:rPr>
              <a:t>©</a:t>
            </a:r>
            <a:r>
              <a:rPr lang="en-US" sz="700" dirty="0" smtClean="0">
                <a:solidFill>
                  <a:srgbClr val="0071BA"/>
                </a:solidFill>
                <a:latin typeface="Arial" charset="0"/>
                <a:ea typeface="Arial" charset="0"/>
                <a:cs typeface="Arial" charset="0"/>
              </a:rPr>
              <a:t>2018 </a:t>
            </a:r>
            <a:r>
              <a:rPr lang="en-US" sz="700" dirty="0" err="1" smtClean="0">
                <a:solidFill>
                  <a:srgbClr val="0071BA"/>
                </a:solidFill>
                <a:latin typeface="Arial" charset="0"/>
                <a:ea typeface="Arial" charset="0"/>
                <a:cs typeface="Arial" charset="0"/>
              </a:rPr>
              <a:t>OSIsoft</a:t>
            </a:r>
            <a:r>
              <a:rPr lang="en-US" sz="700" dirty="0" smtClean="0">
                <a:solidFill>
                  <a:srgbClr val="0071BA"/>
                </a:solidFill>
                <a:latin typeface="Arial" charset="0"/>
                <a:ea typeface="Arial" charset="0"/>
                <a:cs typeface="Arial" charset="0"/>
              </a:rPr>
              <a:t>, LLC</a:t>
            </a:r>
            <a:endParaRPr lang="en-US" sz="700" b="1" dirty="0" smtClean="0">
              <a:solidFill>
                <a:srgbClr val="0071BA"/>
              </a:solidFill>
              <a:latin typeface="Arial" charset="0"/>
              <a:ea typeface="Arial" charset="0"/>
              <a:cs typeface="Arial" charset="0"/>
            </a:endParaRPr>
          </a:p>
          <a:p>
            <a:endParaRPr lang="en-US" sz="1000" b="0" i="0" baseline="0" dirty="0">
              <a:solidFill>
                <a:schemeClr val="bg1"/>
              </a:solidFill>
              <a:latin typeface="Arial"/>
              <a:cs typeface="Arial"/>
            </a:endParaRPr>
          </a:p>
        </p:txBody>
      </p:sp>
      <p:pic>
        <p:nvPicPr>
          <p:cNvPr id="8" name="Picture 7"/>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0" y="0"/>
            <a:ext cx="9144000" cy="417576"/>
          </a:xfrm>
          <a:prstGeom prst="rect">
            <a:avLst/>
          </a:prstGeom>
        </p:spPr>
      </p:pic>
    </p:spTree>
    <p:extLst>
      <p:ext uri="{BB962C8B-B14F-4D97-AF65-F5344CB8AC3E}">
        <p14:creationId xmlns:p14="http://schemas.microsoft.com/office/powerpoint/2010/main" val="232694914"/>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3" r:id="rId3"/>
    <p:sldLayoutId id="2147483673" r:id="rId4"/>
    <p:sldLayoutId id="2147483665" r:id="rId5"/>
    <p:sldLayoutId id="2147483664" r:id="rId6"/>
    <p:sldLayoutId id="2147483666" r:id="rId7"/>
    <p:sldLayoutId id="2147483668" r:id="rId8"/>
    <p:sldLayoutId id="2147483669" r:id="rId9"/>
    <p:sldLayoutId id="2147483670" r:id="rId10"/>
    <p:sldLayoutId id="2147483674" r:id="rId11"/>
    <p:sldLayoutId id="2147483671" r:id="rId12"/>
    <p:sldLayoutId id="2147483675" r:id="rId13"/>
    <p:sldLayoutId id="2147483676" r:id="rId14"/>
    <p:sldLayoutId id="2147483677" r:id="rId15"/>
  </p:sldLayoutIdLst>
  <p:txStyles>
    <p:titleStyle>
      <a:lvl1pPr algn="l" defTabSz="685800" rtl="0" eaLnBrk="1" latinLnBrk="0" hangingPunct="1">
        <a:lnSpc>
          <a:spcPct val="90000"/>
        </a:lnSpc>
        <a:spcBef>
          <a:spcPct val="0"/>
        </a:spcBef>
        <a:buNone/>
        <a:defRPr sz="3300" kern="1200">
          <a:solidFill>
            <a:schemeClr val="tx1">
              <a:lumMod val="75000"/>
              <a:lumOff val="25000"/>
            </a:schemeClr>
          </a:solidFill>
          <a:latin typeface="Arial" charset="0"/>
          <a:ea typeface="Arial" charset="0"/>
          <a:cs typeface="Arial"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isquare.osisoft.com/community/developers-club/blog/2017/11/01/pi-web-api-client-libraries-already-released"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hyperlink" Target="mailto:mloeff@osisoft.com"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07/relationships/hdphoto" Target="../media/hdphoto2.wdp"/><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54481"/>
            <a:ext cx="6858000" cy="861342"/>
          </a:xfrm>
        </p:spPr>
        <p:txBody>
          <a:bodyPr>
            <a:normAutofit fontScale="90000"/>
          </a:bodyPr>
          <a:lstStyle/>
          <a:p>
            <a:r>
              <a:rPr lang="en-US" dirty="0">
                <a:solidFill>
                  <a:srgbClr val="0070C0"/>
                </a:solidFill>
              </a:rPr>
              <a:t>Build PI Applications Faster with PI Web API C</a:t>
            </a:r>
            <a:r>
              <a:rPr lang="en-US" dirty="0" smtClean="0">
                <a:solidFill>
                  <a:srgbClr val="0070C0"/>
                </a:solidFill>
              </a:rPr>
              <a:t>lient Libraries</a:t>
            </a:r>
            <a:endParaRPr lang="en-US" dirty="0">
              <a:solidFill>
                <a:srgbClr val="0070C0"/>
              </a:solidFill>
            </a:endParaRPr>
          </a:p>
        </p:txBody>
      </p:sp>
      <p:sp>
        <p:nvSpPr>
          <p:cNvPr id="3" name="Subtitle 2"/>
          <p:cNvSpPr>
            <a:spLocks noGrp="1"/>
          </p:cNvSpPr>
          <p:nvPr>
            <p:ph type="subTitle" idx="1"/>
          </p:nvPr>
        </p:nvSpPr>
        <p:spPr/>
        <p:txBody>
          <a:bodyPr>
            <a:noAutofit/>
          </a:bodyPr>
          <a:lstStyle/>
          <a:p>
            <a:r>
              <a:rPr lang="en-US" sz="2000" dirty="0" smtClean="0"/>
              <a:t>Marcos Vainer Loeff</a:t>
            </a:r>
          </a:p>
          <a:p>
            <a:r>
              <a:rPr lang="pt-BR" sz="2000" dirty="0" smtClean="0"/>
              <a:t>Sr. Technology </a:t>
            </a:r>
            <a:r>
              <a:rPr lang="pt-BR" sz="2000" dirty="0" err="1" smtClean="0"/>
              <a:t>Enablement</a:t>
            </a:r>
            <a:r>
              <a:rPr lang="pt-BR" sz="2000" dirty="0" smtClean="0"/>
              <a:t> </a:t>
            </a:r>
            <a:r>
              <a:rPr lang="pt-BR" sz="2000" dirty="0" err="1" smtClean="0"/>
              <a:t>Engineer</a:t>
            </a:r>
            <a:endParaRPr lang="en-US" sz="2000" dirty="0"/>
          </a:p>
        </p:txBody>
      </p:sp>
    </p:spTree>
    <p:extLst>
      <p:ext uri="{BB962C8B-B14F-4D97-AF65-F5344CB8AC3E}">
        <p14:creationId xmlns:p14="http://schemas.microsoft.com/office/powerpoint/2010/main" val="517900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PI Web API client libraries?</a:t>
            </a:r>
            <a:endParaRPr lang="en-US" dirty="0"/>
          </a:p>
        </p:txBody>
      </p:sp>
      <p:sp>
        <p:nvSpPr>
          <p:cNvPr id="4" name="Content Placeholder 2"/>
          <p:cNvSpPr txBox="1">
            <a:spLocks/>
          </p:cNvSpPr>
          <p:nvPr/>
        </p:nvSpPr>
        <p:spPr>
          <a:xfrm>
            <a:off x="628651" y="1264356"/>
            <a:ext cx="8187972" cy="3274791"/>
          </a:xfrm>
          <a:prstGeom prst="rect">
            <a:avLst/>
          </a:prstGeom>
        </p:spPr>
        <p:txBody>
          <a:bodyPr>
            <a:normAutofit fontScale="6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65000"/>
                    <a:lumOff val="35000"/>
                  </a:schemeClr>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65000"/>
                    <a:lumOff val="35000"/>
                  </a:schemeClr>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65000"/>
                    <a:lumOff val="35000"/>
                  </a:schemeClr>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65000"/>
                    <a:lumOff val="35000"/>
                  </a:schemeClr>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65000"/>
                    <a:lumOff val="35000"/>
                  </a:schemeClr>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400" dirty="0"/>
              <a:t>With those libraries, developers don’t need to</a:t>
            </a:r>
            <a:r>
              <a:rPr lang="en-US" sz="2400" dirty="0" smtClean="0"/>
              <a:t>:</a:t>
            </a:r>
          </a:p>
          <a:p>
            <a:pPr marL="0" indent="0">
              <a:buNone/>
            </a:pPr>
            <a:endParaRPr lang="en-US" sz="2400" dirty="0"/>
          </a:p>
          <a:p>
            <a:pPr lvl="1"/>
            <a:r>
              <a:rPr lang="en-US" sz="2100" dirty="0"/>
              <a:t>Generate the URL for each HTTP request. </a:t>
            </a:r>
            <a:endParaRPr lang="en-US" sz="2100" dirty="0" smtClean="0"/>
          </a:p>
          <a:p>
            <a:pPr lvl="1"/>
            <a:endParaRPr lang="en-US" sz="2100" dirty="0"/>
          </a:p>
          <a:p>
            <a:pPr lvl="1"/>
            <a:r>
              <a:rPr lang="en-US" sz="2100" dirty="0"/>
              <a:t>Know the classes and methods of their platform in order to make HTTP requests. The library will use those methods under the hood for you</a:t>
            </a:r>
            <a:r>
              <a:rPr lang="en-US" sz="2100" dirty="0" smtClean="0"/>
              <a:t>.</a:t>
            </a:r>
          </a:p>
          <a:p>
            <a:pPr lvl="1"/>
            <a:endParaRPr lang="en-US" sz="2100" dirty="0"/>
          </a:p>
          <a:p>
            <a:pPr lvl="1"/>
            <a:r>
              <a:rPr lang="en-US" sz="2100" dirty="0"/>
              <a:t>Add the </a:t>
            </a:r>
            <a:r>
              <a:rPr lang="en-US" sz="2100" dirty="0" err="1"/>
              <a:t>the</a:t>
            </a:r>
            <a:r>
              <a:rPr lang="en-US" sz="2100" dirty="0"/>
              <a:t> </a:t>
            </a:r>
            <a:r>
              <a:rPr lang="en-US" sz="2100" dirty="0" err="1"/>
              <a:t>authentcation</a:t>
            </a:r>
            <a:r>
              <a:rPr lang="en-US" sz="2100" dirty="0"/>
              <a:t> header to each HTTP </a:t>
            </a:r>
            <a:r>
              <a:rPr lang="en-US" sz="2100" dirty="0" smtClean="0"/>
              <a:t>request.</a:t>
            </a:r>
          </a:p>
          <a:p>
            <a:pPr lvl="1"/>
            <a:endParaRPr lang="en-US" sz="2100" dirty="0" smtClean="0"/>
          </a:p>
          <a:p>
            <a:pPr marL="0" indent="0">
              <a:buNone/>
            </a:pPr>
            <a:r>
              <a:rPr lang="en-US" sz="2400" dirty="0" smtClean="0"/>
              <a:t>As </a:t>
            </a:r>
            <a:r>
              <a:rPr lang="en-US" sz="2400" dirty="0"/>
              <a:t>a result</a:t>
            </a:r>
            <a:r>
              <a:rPr lang="en-US" sz="2400" dirty="0" smtClean="0"/>
              <a:t>:</a:t>
            </a:r>
          </a:p>
          <a:p>
            <a:pPr marL="0" indent="0">
              <a:buNone/>
            </a:pPr>
            <a:endParaRPr lang="en-US" sz="2400" dirty="0"/>
          </a:p>
          <a:p>
            <a:pPr lvl="1"/>
            <a:r>
              <a:rPr lang="en-US" sz="2100" dirty="0"/>
              <a:t>Developers will write code faster (less code is required) and easier (all methods are already available</a:t>
            </a:r>
            <a:r>
              <a:rPr lang="en-US" sz="2100" dirty="0" smtClean="0"/>
              <a:t>).</a:t>
            </a:r>
          </a:p>
          <a:p>
            <a:pPr lvl="1"/>
            <a:endParaRPr lang="en-US" sz="2100" dirty="0"/>
          </a:p>
          <a:p>
            <a:pPr lvl="1"/>
            <a:r>
              <a:rPr lang="en-US" sz="2100" dirty="0"/>
              <a:t>Some platforms support </a:t>
            </a:r>
            <a:r>
              <a:rPr lang="en-US" sz="2100" dirty="0" err="1"/>
              <a:t>intellisense</a:t>
            </a:r>
            <a:r>
              <a:rPr lang="en-US" sz="2100" dirty="0"/>
              <a:t> which makes it even easier to code</a:t>
            </a:r>
            <a:endParaRPr lang="en-US" dirty="0"/>
          </a:p>
        </p:txBody>
      </p:sp>
    </p:spTree>
    <p:extLst>
      <p:ext uri="{BB962C8B-B14F-4D97-AF65-F5344CB8AC3E}">
        <p14:creationId xmlns:p14="http://schemas.microsoft.com/office/powerpoint/2010/main" val="2358940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54480"/>
            <a:ext cx="9143999" cy="945897"/>
          </a:xfrm>
        </p:spPr>
        <p:txBody>
          <a:bodyPr>
            <a:normAutofit/>
          </a:bodyPr>
          <a:lstStyle/>
          <a:p>
            <a:r>
              <a:rPr lang="en-US" dirty="0"/>
              <a:t>Demo .NET Core Console Application</a:t>
            </a:r>
          </a:p>
        </p:txBody>
      </p:sp>
    </p:spTree>
    <p:extLst>
      <p:ext uri="{BB962C8B-B14F-4D97-AF65-F5344CB8AC3E}">
        <p14:creationId xmlns:p14="http://schemas.microsoft.com/office/powerpoint/2010/main" val="2716433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Demo</a:t>
            </a:r>
          </a:p>
        </p:txBody>
      </p:sp>
      <p:pic>
        <p:nvPicPr>
          <p:cNvPr id="4" name="Picture" descr="C:\Users\spilon\Documents\OSIsoft\Virtual Campus\Code Icon.png"/>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a14:imgEffect>
                  </a14:imgLayer>
                </a14:imgProps>
              </a:ext>
            </a:extLst>
          </a:blip>
          <a:srcRect/>
          <a:stretch>
            <a:fillRect/>
          </a:stretch>
        </p:blipFill>
        <p:spPr bwMode="auto">
          <a:xfrm>
            <a:off x="3028950" y="1314450"/>
            <a:ext cx="3114675" cy="3114675"/>
          </a:xfrm>
          <a:prstGeom prst="rect">
            <a:avLst/>
          </a:prstGeom>
          <a:noFill/>
        </p:spPr>
      </p:pic>
    </p:spTree>
    <p:extLst>
      <p:ext uri="{BB962C8B-B14F-4D97-AF65-F5344CB8AC3E}">
        <p14:creationId xmlns:p14="http://schemas.microsoft.com/office/powerpoint/2010/main" val="1484699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54480"/>
            <a:ext cx="9143999" cy="945897"/>
          </a:xfrm>
        </p:spPr>
        <p:txBody>
          <a:bodyPr>
            <a:normAutofit/>
          </a:bodyPr>
          <a:lstStyle/>
          <a:p>
            <a:r>
              <a:rPr lang="en-US" dirty="0" smtClean="0"/>
              <a:t>PI Web API client </a:t>
            </a:r>
            <a:r>
              <a:rPr lang="en-US" dirty="0"/>
              <a:t>libraries for other platforms </a:t>
            </a:r>
            <a:endParaRPr lang="en-US" dirty="0"/>
          </a:p>
        </p:txBody>
      </p:sp>
    </p:spTree>
    <p:extLst>
      <p:ext uri="{BB962C8B-B14F-4D97-AF65-F5344CB8AC3E}">
        <p14:creationId xmlns:p14="http://schemas.microsoft.com/office/powerpoint/2010/main" val="367999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p:txBody>
          <a:bodyPr/>
          <a:lstStyle/>
          <a:p>
            <a:r>
              <a:rPr lang="en-US" sz="2100" dirty="0"/>
              <a:t>PI Web API client libraries for other platforms </a:t>
            </a:r>
            <a:endParaRPr lang="en-US" sz="2100" dirty="0"/>
          </a:p>
        </p:txBody>
      </p:sp>
      <p:sp>
        <p:nvSpPr>
          <p:cNvPr id="5" name="Content"/>
          <p:cNvSpPr>
            <a:spLocks noGrp="1"/>
          </p:cNvSpPr>
          <p:nvPr>
            <p:ph idx="1"/>
          </p:nvPr>
        </p:nvSpPr>
        <p:spPr>
          <a:xfrm>
            <a:off x="607658" y="1071615"/>
            <a:ext cx="6268497" cy="2480059"/>
          </a:xfrm>
        </p:spPr>
        <p:txBody>
          <a:bodyPr>
            <a:normAutofit fontScale="70000" lnSpcReduction="20000"/>
          </a:bodyPr>
          <a:lstStyle/>
          <a:p>
            <a:r>
              <a:rPr lang="en-US" dirty="0" smtClean="0"/>
              <a:t>.</a:t>
            </a:r>
            <a:r>
              <a:rPr lang="en-US" dirty="0"/>
              <a:t>NET </a:t>
            </a:r>
            <a:r>
              <a:rPr lang="en-US" dirty="0" smtClean="0"/>
              <a:t>Standard</a:t>
            </a:r>
          </a:p>
          <a:p>
            <a:r>
              <a:rPr lang="en-US" dirty="0" smtClean="0"/>
              <a:t>.</a:t>
            </a:r>
            <a:r>
              <a:rPr lang="en-US" dirty="0"/>
              <a:t>NET Framework </a:t>
            </a:r>
            <a:r>
              <a:rPr lang="en-US" dirty="0" smtClean="0"/>
              <a:t>(PI </a:t>
            </a:r>
            <a:r>
              <a:rPr lang="en-US" dirty="0"/>
              <a:t>Web API Channels)</a:t>
            </a:r>
          </a:p>
          <a:p>
            <a:r>
              <a:rPr lang="en-US" dirty="0" smtClean="0"/>
              <a:t>VBA</a:t>
            </a:r>
            <a:endParaRPr lang="en-US" dirty="0"/>
          </a:p>
          <a:p>
            <a:r>
              <a:rPr lang="en-US" dirty="0" smtClean="0"/>
              <a:t>PHP</a:t>
            </a:r>
            <a:endParaRPr lang="en-US" dirty="0"/>
          </a:p>
          <a:p>
            <a:r>
              <a:rPr lang="en-US" dirty="0" smtClean="0"/>
              <a:t>Java </a:t>
            </a:r>
            <a:r>
              <a:rPr lang="en-US" dirty="0"/>
              <a:t>and Android</a:t>
            </a:r>
          </a:p>
          <a:p>
            <a:r>
              <a:rPr lang="en-US" dirty="0" smtClean="0"/>
              <a:t>jQuery</a:t>
            </a:r>
            <a:endParaRPr lang="en-US" dirty="0"/>
          </a:p>
          <a:p>
            <a:r>
              <a:rPr lang="en-US" dirty="0" smtClean="0"/>
              <a:t>AngularJS</a:t>
            </a:r>
            <a:endParaRPr lang="en-US" dirty="0"/>
          </a:p>
          <a:p>
            <a:r>
              <a:rPr lang="en-US" dirty="0" smtClean="0"/>
              <a:t>Angular 5</a:t>
            </a:r>
          </a:p>
          <a:p>
            <a:r>
              <a:rPr lang="pt-BR" dirty="0" smtClean="0"/>
              <a:t>R</a:t>
            </a:r>
          </a:p>
          <a:p>
            <a:r>
              <a:rPr lang="pt-BR" dirty="0" smtClean="0"/>
              <a:t>Python</a:t>
            </a:r>
            <a:endParaRPr lang="en-US" dirty="0"/>
          </a:p>
        </p:txBody>
      </p:sp>
      <p:sp>
        <p:nvSpPr>
          <p:cNvPr id="6" name="Rectangle 5"/>
          <p:cNvSpPr/>
          <p:nvPr/>
        </p:nvSpPr>
        <p:spPr>
          <a:xfrm>
            <a:off x="607658" y="3823189"/>
            <a:ext cx="7925637" cy="248209"/>
          </a:xfrm>
          <a:prstGeom prst="rect">
            <a:avLst/>
          </a:prstGeom>
        </p:spPr>
        <p:txBody>
          <a:bodyPr wrap="square">
            <a:spAutoFit/>
          </a:bodyPr>
          <a:lstStyle/>
          <a:p>
            <a:r>
              <a:rPr lang="en-US" sz="1013" dirty="0">
                <a:hlinkClick r:id="rId3"/>
              </a:rPr>
              <a:t>https://pisquare.osisoft.com/community/developers-club/blog/2017/11/01/pi-web-api-client-libraries-already-released</a:t>
            </a:r>
            <a:endParaRPr lang="en-US" sz="1013" dirty="0"/>
          </a:p>
        </p:txBody>
      </p:sp>
    </p:spTree>
    <p:extLst>
      <p:ext uri="{BB962C8B-B14F-4D97-AF65-F5344CB8AC3E}">
        <p14:creationId xmlns:p14="http://schemas.microsoft.com/office/powerpoint/2010/main" val="84020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463100" y="890994"/>
            <a:ext cx="4519559" cy="1629784"/>
          </a:xfrm>
          <a:solidFill>
            <a:schemeClr val="accent1">
              <a:lumMod val="20000"/>
              <a:lumOff val="80000"/>
            </a:schemeClr>
          </a:solidFill>
        </p:spPr>
        <p:txBody>
          <a:bodyPr>
            <a:normAutofit/>
          </a:bodyPr>
          <a:lstStyle/>
          <a:p>
            <a:r>
              <a:rPr lang="en-US" sz="2400" b="1" dirty="0" smtClean="0"/>
              <a:t>Marcos Vainer Loeff</a:t>
            </a:r>
            <a:endParaRPr lang="en-US" sz="2400" b="1" dirty="0"/>
          </a:p>
          <a:p>
            <a:r>
              <a:rPr lang="en-US" dirty="0" smtClean="0">
                <a:hlinkClick r:id="rId2"/>
              </a:rPr>
              <a:t>mloeff</a:t>
            </a:r>
            <a:r>
              <a:rPr lang="en-US" sz="2000" dirty="0" smtClean="0">
                <a:hlinkClick r:id="rId2"/>
              </a:rPr>
              <a:t>@osisoft.com</a:t>
            </a:r>
            <a:endParaRPr lang="en-US" sz="2000" dirty="0"/>
          </a:p>
          <a:p>
            <a:r>
              <a:rPr lang="en-US" sz="2000" dirty="0" smtClean="0"/>
              <a:t>Sr. Technology Enablement Engineer</a:t>
            </a:r>
            <a:endParaRPr lang="en-US" sz="2000" dirty="0"/>
          </a:p>
          <a:p>
            <a:pPr lvl="0"/>
            <a:r>
              <a:rPr lang="en-US" sz="2000" dirty="0" smtClean="0"/>
              <a:t>OSIsoft, LLC</a:t>
            </a:r>
            <a:endParaRPr lang="en-US" sz="2000" dirty="0"/>
          </a:p>
        </p:txBody>
      </p:sp>
      <p:sp>
        <p:nvSpPr>
          <p:cNvPr id="10" name="Slide Number Placeholder 3"/>
          <p:cNvSpPr txBox="1">
            <a:spLocks/>
          </p:cNvSpPr>
          <p:nvPr/>
        </p:nvSpPr>
        <p:spPr>
          <a:xfrm>
            <a:off x="7833928" y="4820473"/>
            <a:ext cx="1243648" cy="273844"/>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4F9E36-7025-49CB-B89D-D6B1006DBBBD}" type="slidenum">
              <a:rPr lang="en-US" smtClean="0">
                <a:latin typeface="Arial"/>
              </a:rPr>
              <a:pPr/>
              <a:t>15</a:t>
            </a:fld>
            <a:endParaRPr lang="en-US" dirty="0">
              <a:latin typeface="Arial"/>
            </a:endParaRPr>
          </a:p>
        </p:txBody>
      </p:sp>
      <p:sp>
        <p:nvSpPr>
          <p:cNvPr id="8" name="Slide Number Placeholder 2"/>
          <p:cNvSpPr>
            <a:spLocks noGrp="1"/>
          </p:cNvSpPr>
          <p:nvPr>
            <p:ph type="sldNum" sz="quarter" idx="10"/>
          </p:nvPr>
        </p:nvSpPr>
        <p:spPr>
          <a:xfrm>
            <a:off x="7837458" y="4810695"/>
            <a:ext cx="1243648" cy="273844"/>
          </a:xfrm>
        </p:spPr>
        <p:txBody>
          <a:bodyPr/>
          <a:lstStyle>
            <a:lvl1pPr>
              <a:defRPr>
                <a:latin typeface="+mj-lt"/>
              </a:defRPr>
            </a:lvl1pPr>
          </a:lstStyle>
          <a:p>
            <a:fld id="{0D4F9E36-7025-49CB-B89D-D6B1006DBBBD}" type="slidenum">
              <a:rPr lang="en-US" smtClean="0">
                <a:latin typeface="Arial"/>
              </a:rPr>
              <a:pPr/>
              <a:t>15</a:t>
            </a:fld>
            <a:endParaRPr lang="en-US" dirty="0">
              <a:latin typeface="Arial"/>
            </a:endParaRPr>
          </a:p>
        </p:txBody>
      </p:sp>
    </p:spTree>
    <p:extLst>
      <p:ext uri="{BB962C8B-B14F-4D97-AF65-F5344CB8AC3E}">
        <p14:creationId xmlns:p14="http://schemas.microsoft.com/office/powerpoint/2010/main" val="1058723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 y="444344"/>
            <a:ext cx="4351257" cy="554038"/>
          </a:xfrm>
          <a:prstGeom prst="rect">
            <a:avLst/>
          </a:prstGeom>
          <a:noFill/>
          <a:ln>
            <a:noFill/>
          </a:ln>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lumMod val="65000"/>
                    <a:lumOff val="35000"/>
                  </a:schemeClr>
                </a:solidFill>
                <a:latin typeface="Arial" charset="0"/>
                <a:ea typeface="Arial" charset="0"/>
                <a:cs typeface="Arial" charset="0"/>
              </a:defRPr>
            </a:lvl1pPr>
          </a:lstStyle>
          <a:p>
            <a:pPr algn="ctr"/>
            <a:r>
              <a:rPr lang="fr-CA" sz="3200" dirty="0" smtClean="0">
                <a:solidFill>
                  <a:srgbClr val="0070C0"/>
                </a:solidFill>
              </a:rPr>
              <a:t>Questions</a:t>
            </a:r>
            <a:endParaRPr lang="en-CA" sz="3200" dirty="0">
              <a:solidFill>
                <a:srgbClr val="0070C0"/>
              </a:solidFill>
            </a:endParaRPr>
          </a:p>
        </p:txBody>
      </p:sp>
      <p:sp>
        <p:nvSpPr>
          <p:cNvPr id="7" name="TextBox 6"/>
          <p:cNvSpPr txBox="1"/>
          <p:nvPr/>
        </p:nvSpPr>
        <p:spPr>
          <a:xfrm>
            <a:off x="376175" y="1174999"/>
            <a:ext cx="3975082" cy="1200329"/>
          </a:xfrm>
          <a:prstGeom prst="rect">
            <a:avLst/>
          </a:prstGeom>
          <a:noFill/>
        </p:spPr>
        <p:txBody>
          <a:bodyPr wrap="square" rtlCol="0">
            <a:spAutoFit/>
          </a:bodyPr>
          <a:lstStyle/>
          <a:p>
            <a:r>
              <a:rPr lang="en-US" sz="2400" dirty="0">
                <a:ln w="1905"/>
                <a:solidFill>
                  <a:schemeClr val="tx1">
                    <a:lumMod val="65000"/>
                    <a:lumOff val="35000"/>
                  </a:schemeClr>
                </a:solidFill>
                <a:latin typeface="Arial"/>
              </a:rPr>
              <a:t>Please wait for the </a:t>
            </a:r>
            <a:r>
              <a:rPr lang="en-US" sz="2400" b="1" dirty="0">
                <a:ln w="1905"/>
                <a:solidFill>
                  <a:schemeClr val="accent1"/>
                </a:solidFill>
                <a:latin typeface="Arial"/>
              </a:rPr>
              <a:t>microphone</a:t>
            </a:r>
            <a:r>
              <a:rPr lang="en-US" sz="2400" dirty="0">
                <a:ln w="1905"/>
                <a:solidFill>
                  <a:schemeClr val="accent1"/>
                </a:solidFill>
                <a:latin typeface="Arial"/>
              </a:rPr>
              <a:t> </a:t>
            </a:r>
            <a:r>
              <a:rPr lang="en-US" sz="2400" dirty="0">
                <a:ln w="1905"/>
                <a:solidFill>
                  <a:schemeClr val="tx1">
                    <a:lumMod val="65000"/>
                    <a:lumOff val="35000"/>
                  </a:schemeClr>
                </a:solidFill>
                <a:latin typeface="Arial"/>
              </a:rPr>
              <a:t>before asking your </a:t>
            </a:r>
            <a:r>
              <a:rPr lang="en-US" sz="2400" dirty="0" smtClean="0">
                <a:ln w="1905"/>
                <a:solidFill>
                  <a:schemeClr val="tx1">
                    <a:lumMod val="65000"/>
                    <a:lumOff val="35000"/>
                  </a:schemeClr>
                </a:solidFill>
                <a:latin typeface="Arial"/>
              </a:rPr>
              <a:t>questions</a:t>
            </a:r>
            <a:endParaRPr lang="en-US" sz="2400" dirty="0">
              <a:ln w="1905"/>
              <a:solidFill>
                <a:schemeClr val="tx1">
                  <a:lumMod val="65000"/>
                  <a:lumOff val="35000"/>
                </a:schemeClr>
              </a:solidFill>
              <a:latin typeface="Arial"/>
            </a:endParaRPr>
          </a:p>
        </p:txBody>
      </p:sp>
      <p:pic>
        <p:nvPicPr>
          <p:cNvPr id="8" name="Picture 7" descr="C:\Users\afiset\AppData\Local\Microsoft\Windows\Temporary Internet Files\Content.IE5\AHQXUUJX\MP900314272[1].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rot="18874851">
            <a:off x="2791014" y="1887934"/>
            <a:ext cx="1470658" cy="239781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422062" y="2998224"/>
            <a:ext cx="2958697" cy="830997"/>
          </a:xfrm>
          <a:prstGeom prst="rect">
            <a:avLst/>
          </a:prstGeom>
          <a:noFill/>
        </p:spPr>
        <p:txBody>
          <a:bodyPr wrap="square" rtlCol="0">
            <a:spAutoFit/>
          </a:bodyPr>
          <a:lstStyle/>
          <a:p>
            <a:r>
              <a:rPr lang="en-US" sz="2400" dirty="0" smtClean="0">
                <a:ln w="1905"/>
                <a:solidFill>
                  <a:srgbClr val="000000"/>
                </a:solidFill>
                <a:latin typeface="Arial"/>
              </a:rPr>
              <a:t>State your </a:t>
            </a:r>
            <a:br>
              <a:rPr lang="en-US" sz="2400" dirty="0" smtClean="0">
                <a:ln w="1905"/>
                <a:solidFill>
                  <a:srgbClr val="000000"/>
                </a:solidFill>
                <a:latin typeface="Arial"/>
              </a:rPr>
            </a:br>
            <a:r>
              <a:rPr lang="en-US" sz="2400" b="1" dirty="0" smtClean="0">
                <a:ln w="1905"/>
                <a:solidFill>
                  <a:schemeClr val="accent1"/>
                </a:solidFill>
                <a:latin typeface="Arial"/>
              </a:rPr>
              <a:t>name &amp; company</a:t>
            </a:r>
          </a:p>
        </p:txBody>
      </p:sp>
      <p:sp>
        <p:nvSpPr>
          <p:cNvPr id="10" name="Title 2"/>
          <p:cNvSpPr txBox="1">
            <a:spLocks/>
          </p:cNvSpPr>
          <p:nvPr/>
        </p:nvSpPr>
        <p:spPr>
          <a:xfrm>
            <a:off x="4351256" y="444344"/>
            <a:ext cx="4642202" cy="554038"/>
          </a:xfrm>
          <a:prstGeom prst="rect">
            <a:avLst/>
          </a:prstGeom>
          <a:noFill/>
        </p:spPr>
        <p:txBody>
          <a:bodyPr vert="horz" lIns="91440" tIns="45720" rIns="91440" bIns="45720" rtlCol="0" anchor="ctr">
            <a:noAutofit/>
          </a:bodyPr>
          <a:lstStyle>
            <a:lvl1pPr algn="l" defTabSz="914400" rtl="0" eaLnBrk="1" latinLnBrk="0" hangingPunct="1">
              <a:spcBef>
                <a:spcPct val="0"/>
              </a:spcBef>
              <a:buNone/>
              <a:defRPr sz="2800" b="1" kern="1200">
                <a:solidFill>
                  <a:srgbClr val="0071BA"/>
                </a:solidFill>
                <a:latin typeface="+mj-lt"/>
                <a:ea typeface="+mj-ea"/>
                <a:cs typeface="Arial" pitchFamily="34" charset="0"/>
              </a:defRPr>
            </a:lvl1pPr>
          </a:lstStyle>
          <a:p>
            <a:pPr algn="ctr"/>
            <a:r>
              <a:rPr lang="en-US" sz="3200" b="0" dirty="0" smtClean="0">
                <a:latin typeface="Arial"/>
              </a:rPr>
              <a:t>Please remember to…</a:t>
            </a:r>
            <a:endParaRPr lang="en-US" sz="3200" b="0" dirty="0">
              <a:latin typeface="Arial"/>
            </a:endParaRPr>
          </a:p>
        </p:txBody>
      </p:sp>
      <p:sp>
        <p:nvSpPr>
          <p:cNvPr id="11" name="TextBox 10"/>
          <p:cNvSpPr txBox="1"/>
          <p:nvPr/>
        </p:nvSpPr>
        <p:spPr>
          <a:xfrm>
            <a:off x="4351257" y="1174999"/>
            <a:ext cx="4792744" cy="830997"/>
          </a:xfrm>
          <a:prstGeom prst="rect">
            <a:avLst/>
          </a:prstGeom>
          <a:noFill/>
        </p:spPr>
        <p:txBody>
          <a:bodyPr wrap="square" rtlCol="0">
            <a:spAutoFit/>
          </a:bodyPr>
          <a:lstStyle/>
          <a:p>
            <a:pPr algn="ctr"/>
            <a:r>
              <a:rPr lang="en-US" sz="2400" dirty="0" smtClean="0">
                <a:solidFill>
                  <a:schemeClr val="tx1">
                    <a:lumMod val="65000"/>
                    <a:lumOff val="35000"/>
                  </a:schemeClr>
                </a:solidFill>
                <a:latin typeface="Arial"/>
              </a:rPr>
              <a:t>Complete the Online Survey</a:t>
            </a:r>
          </a:p>
          <a:p>
            <a:pPr algn="ctr"/>
            <a:r>
              <a:rPr lang="en-US" sz="2400" dirty="0">
                <a:solidFill>
                  <a:schemeClr val="tx1">
                    <a:lumMod val="65000"/>
                    <a:lumOff val="35000"/>
                  </a:schemeClr>
                </a:solidFill>
                <a:latin typeface="Arial"/>
              </a:rPr>
              <a:t>f</a:t>
            </a:r>
            <a:r>
              <a:rPr lang="en-US" sz="2400" dirty="0" smtClean="0">
                <a:solidFill>
                  <a:schemeClr val="tx1">
                    <a:lumMod val="65000"/>
                    <a:lumOff val="35000"/>
                  </a:schemeClr>
                </a:solidFill>
                <a:latin typeface="Arial"/>
              </a:rPr>
              <a:t>or this session</a:t>
            </a:r>
            <a:endParaRPr lang="en-US" sz="2400" dirty="0">
              <a:solidFill>
                <a:schemeClr val="tx1">
                  <a:lumMod val="65000"/>
                  <a:lumOff val="35000"/>
                </a:schemeClr>
              </a:solidFill>
              <a:latin typeface="Arial"/>
            </a:endParaRPr>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67949" y="1880833"/>
            <a:ext cx="4559359" cy="2564639"/>
          </a:xfrm>
          <a:prstGeom prst="rect">
            <a:avLst/>
          </a:prstGeom>
        </p:spPr>
      </p:pic>
      <p:sp>
        <p:nvSpPr>
          <p:cNvPr id="13" name="TextBox 12"/>
          <p:cNvSpPr txBox="1"/>
          <p:nvPr/>
        </p:nvSpPr>
        <p:spPr>
          <a:xfrm rot="-1500000">
            <a:off x="5223744" y="2664290"/>
            <a:ext cx="2989988" cy="507831"/>
          </a:xfrm>
          <a:prstGeom prst="rect">
            <a:avLst/>
          </a:prstGeom>
          <a:solidFill>
            <a:schemeClr val="bg1"/>
          </a:solidFill>
        </p:spPr>
        <p:txBody>
          <a:bodyPr wrap="square" rtlCol="0">
            <a:spAutoFit/>
          </a:bodyPr>
          <a:lstStyle/>
          <a:p>
            <a:pPr algn="ctr"/>
            <a:r>
              <a:rPr lang="en-US" dirty="0" smtClean="0">
                <a:solidFill>
                  <a:srgbClr val="FF0000"/>
                </a:solidFill>
                <a:latin typeface="Arial"/>
              </a:rPr>
              <a:t>UPDATED VERSION </a:t>
            </a:r>
          </a:p>
          <a:p>
            <a:pPr algn="ctr"/>
            <a:r>
              <a:rPr lang="en-US" dirty="0" smtClean="0">
                <a:solidFill>
                  <a:srgbClr val="FF0000"/>
                </a:solidFill>
                <a:latin typeface="Arial"/>
              </a:rPr>
              <a:t>COMING SOON</a:t>
            </a:r>
            <a:endParaRPr lang="en-US" dirty="0">
              <a:solidFill>
                <a:srgbClr val="FF0000"/>
              </a:solidFill>
              <a:latin typeface="Arial"/>
            </a:endParaRPr>
          </a:p>
        </p:txBody>
      </p:sp>
      <p:cxnSp>
        <p:nvCxnSpPr>
          <p:cNvPr id="14" name="Straight Connector 13"/>
          <p:cNvCxnSpPr/>
          <p:nvPr/>
        </p:nvCxnSpPr>
        <p:spPr>
          <a:xfrm>
            <a:off x="4351256" y="590805"/>
            <a:ext cx="0" cy="3714851"/>
          </a:xfrm>
          <a:prstGeom prst="line">
            <a:avLst/>
          </a:prstGeom>
          <a:ln>
            <a:solidFill>
              <a:srgbClr val="0071B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0229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a:ext>
            </a:extLst>
          </a:blip>
          <a:stretch>
            <a:fillRect/>
          </a:stretch>
        </p:blipFill>
        <p:spPr>
          <a:xfrm>
            <a:off x="4850473" y="1028642"/>
            <a:ext cx="1579877" cy="390995"/>
          </a:xfrm>
          <a:prstGeom prst="rect">
            <a:avLst/>
          </a:prstGeom>
        </p:spPr>
      </p:pic>
      <p:pic>
        <p:nvPicPr>
          <p:cNvPr id="5" name="Picture 4"/>
          <p:cNvPicPr>
            <a:picLocks noChangeAspect="1"/>
          </p:cNvPicPr>
          <p:nvPr/>
        </p:nvPicPr>
        <p:blipFill>
          <a:blip r:embed="rId4"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297167" y="1379608"/>
            <a:ext cx="1529024" cy="332168"/>
          </a:xfrm>
          <a:prstGeom prst="rect">
            <a:avLst/>
          </a:prstGeom>
        </p:spPr>
      </p:pic>
      <p:pic>
        <p:nvPicPr>
          <p:cNvPr id="7" name="Picture 6"/>
          <p:cNvPicPr>
            <a:picLocks noChangeAspect="1"/>
          </p:cNvPicPr>
          <p:nvPr/>
        </p:nvPicPr>
        <p:blipFill>
          <a:blip r:embed="rId5"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7124152" y="2569666"/>
            <a:ext cx="1612974" cy="307931"/>
          </a:xfrm>
          <a:prstGeom prst="rect">
            <a:avLst/>
          </a:prstGeom>
        </p:spPr>
      </p:pic>
      <p:pic>
        <p:nvPicPr>
          <p:cNvPr id="8" name="Picture 7"/>
          <p:cNvPicPr>
            <a:picLocks noChangeAspect="1"/>
          </p:cNvPicPr>
          <p:nvPr/>
        </p:nvPicPr>
        <p:blipFill>
          <a:blip r:embed="rId6"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686700" y="2474828"/>
            <a:ext cx="1525916" cy="296611"/>
          </a:xfrm>
          <a:prstGeom prst="rect">
            <a:avLst/>
          </a:prstGeom>
        </p:spPr>
      </p:pic>
      <p:pic>
        <p:nvPicPr>
          <p:cNvPr id="9" name="Picture 8"/>
          <p:cNvPicPr>
            <a:picLocks noChangeAspect="1"/>
          </p:cNvPicPr>
          <p:nvPr/>
        </p:nvPicPr>
        <p:blipFill>
          <a:blip r:embed="rId7"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600625" y="3250667"/>
            <a:ext cx="1822696" cy="393228"/>
          </a:xfrm>
          <a:prstGeom prst="rect">
            <a:avLst/>
          </a:prstGeom>
        </p:spPr>
      </p:pic>
      <p:pic>
        <p:nvPicPr>
          <p:cNvPr id="10" name="Picture 9"/>
          <p:cNvPicPr>
            <a:picLocks noChangeAspect="1"/>
          </p:cNvPicPr>
          <p:nvPr/>
        </p:nvPicPr>
        <p:blipFill>
          <a:blip r:embed="rId8"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1593723" y="1276889"/>
            <a:ext cx="2063339" cy="368029"/>
          </a:xfrm>
          <a:prstGeom prst="rect">
            <a:avLst/>
          </a:prstGeom>
        </p:spPr>
      </p:pic>
      <p:pic>
        <p:nvPicPr>
          <p:cNvPr id="11" name="Picture 10"/>
          <p:cNvPicPr>
            <a:picLocks noChangeAspect="1"/>
          </p:cNvPicPr>
          <p:nvPr/>
        </p:nvPicPr>
        <p:blipFill>
          <a:blip r:embed="rId9"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6597288" y="273161"/>
            <a:ext cx="1053729" cy="495873"/>
          </a:xfrm>
          <a:prstGeom prst="rect">
            <a:avLst/>
          </a:prstGeom>
        </p:spPr>
      </p:pic>
      <p:sp>
        <p:nvSpPr>
          <p:cNvPr id="12" name="Text Placeholder 2"/>
          <p:cNvSpPr>
            <a:spLocks noGrp="1"/>
          </p:cNvSpPr>
          <p:nvPr>
            <p:ph type="body" sz="quarter" idx="4294967295" hasCustomPrompt="1"/>
          </p:nvPr>
        </p:nvSpPr>
        <p:spPr>
          <a:xfrm>
            <a:off x="0" y="3892694"/>
            <a:ext cx="9143999" cy="652087"/>
          </a:xfrm>
          <a:prstGeom prst="rect">
            <a:avLst/>
          </a:prstGeom>
        </p:spPr>
        <p:txBody>
          <a:bodyPr>
            <a:noAutofit/>
          </a:bodyPr>
          <a:lstStyle>
            <a:lvl1pPr marL="0" indent="0">
              <a:buNone/>
              <a:defRPr sz="2000" baseline="0">
                <a:solidFill>
                  <a:schemeClr val="tx1">
                    <a:lumMod val="65000"/>
                    <a:lumOff val="35000"/>
                  </a:schemeClr>
                </a:solidFill>
                <a:latin typeface="Arial"/>
              </a:defRPr>
            </a:lvl1pPr>
            <a:lvl2pPr>
              <a:defRPr sz="2400">
                <a:solidFill>
                  <a:schemeClr val="bg1"/>
                </a:solidFill>
                <a:latin typeface="Proxima Nova Alt Rg" panose="02000506030000020004" pitchFamily="50" charset="0"/>
              </a:defRPr>
            </a:lvl2pPr>
            <a:lvl3pPr>
              <a:defRPr sz="2400">
                <a:solidFill>
                  <a:schemeClr val="bg1"/>
                </a:solidFill>
                <a:latin typeface="Proxima Nova Alt Rg" panose="02000506030000020004" pitchFamily="50" charset="0"/>
              </a:defRPr>
            </a:lvl3pPr>
            <a:lvl4pPr>
              <a:defRPr sz="2400">
                <a:solidFill>
                  <a:schemeClr val="bg1"/>
                </a:solidFill>
                <a:latin typeface="Proxima Nova Alt Rg" panose="02000506030000020004" pitchFamily="50" charset="0"/>
              </a:defRPr>
            </a:lvl4pPr>
            <a:lvl5pPr>
              <a:defRPr sz="2400">
                <a:solidFill>
                  <a:schemeClr val="bg1"/>
                </a:solidFill>
                <a:latin typeface="Proxima Nova Alt Rg" panose="02000506030000020004" pitchFamily="50" charset="0"/>
              </a:defRPr>
            </a:lvl5pPr>
          </a:lstStyle>
          <a:p>
            <a:pPr lvl="0" algn="ctr"/>
            <a:r>
              <a:rPr lang="en-US" dirty="0" smtClean="0"/>
              <a:t>Optional: Click to add a takeaway you </a:t>
            </a:r>
            <a:br>
              <a:rPr lang="en-US" dirty="0" smtClean="0"/>
            </a:br>
            <a:r>
              <a:rPr lang="en-US" dirty="0" smtClean="0"/>
              <a:t>wish the audience to leave with.  </a:t>
            </a:r>
          </a:p>
        </p:txBody>
      </p:sp>
      <p:sp>
        <p:nvSpPr>
          <p:cNvPr id="13" name="TextBox 12"/>
          <p:cNvSpPr txBox="1"/>
          <p:nvPr/>
        </p:nvSpPr>
        <p:spPr>
          <a:xfrm>
            <a:off x="3" y="1737105"/>
            <a:ext cx="9144000" cy="938719"/>
          </a:xfrm>
          <a:prstGeom prst="rect">
            <a:avLst/>
          </a:prstGeom>
          <a:noFill/>
        </p:spPr>
        <p:txBody>
          <a:bodyPr wrap="square" rtlCol="0">
            <a:spAutoFit/>
          </a:bodyPr>
          <a:lstStyle/>
          <a:p>
            <a:pPr algn="ctr"/>
            <a:r>
              <a:rPr lang="en-US" sz="5500" i="0" dirty="0" smtClean="0">
                <a:solidFill>
                  <a:srgbClr val="0070C0"/>
                </a:solidFill>
                <a:latin typeface="Arial"/>
              </a:rPr>
              <a:t>Thank You</a:t>
            </a:r>
            <a:endParaRPr lang="en-US" sz="5500" i="0" dirty="0">
              <a:solidFill>
                <a:srgbClr val="0070C0"/>
              </a:solidFill>
              <a:latin typeface="Arial"/>
            </a:endParaRPr>
          </a:p>
        </p:txBody>
      </p:sp>
      <p:sp>
        <p:nvSpPr>
          <p:cNvPr id="15" name="TextBox 14"/>
          <p:cNvSpPr txBox="1"/>
          <p:nvPr/>
        </p:nvSpPr>
        <p:spPr>
          <a:xfrm>
            <a:off x="1000045" y="346370"/>
            <a:ext cx="1425463" cy="646331"/>
          </a:xfrm>
          <a:prstGeom prst="rect">
            <a:avLst/>
          </a:prstGeom>
          <a:noFill/>
        </p:spPr>
        <p:txBody>
          <a:bodyPr wrap="square" rtlCol="0">
            <a:spAutoFit/>
          </a:bodyPr>
          <a:lstStyle/>
          <a:p>
            <a:r>
              <a:rPr lang="en-US" sz="3600" dirty="0" smtClean="0">
                <a:solidFill>
                  <a:schemeClr val="bg2">
                    <a:lumMod val="25000"/>
                  </a:schemeClr>
                </a:solidFill>
                <a:latin typeface="Arial" charset="0"/>
                <a:ea typeface="Arial" charset="0"/>
                <a:cs typeface="Arial" charset="0"/>
              </a:rPr>
              <a:t>Merci</a:t>
            </a:r>
            <a:endParaRPr lang="en-US" sz="3600" dirty="0">
              <a:solidFill>
                <a:schemeClr val="bg2">
                  <a:lumMod val="25000"/>
                </a:schemeClr>
              </a:solidFill>
              <a:latin typeface="Arial" charset="0"/>
              <a:ea typeface="Arial" charset="0"/>
              <a:cs typeface="Arial" charset="0"/>
            </a:endParaRPr>
          </a:p>
        </p:txBody>
      </p:sp>
      <p:sp>
        <p:nvSpPr>
          <p:cNvPr id="17" name="TextBox 16"/>
          <p:cNvSpPr txBox="1"/>
          <p:nvPr/>
        </p:nvSpPr>
        <p:spPr>
          <a:xfrm>
            <a:off x="1795346" y="3121159"/>
            <a:ext cx="1425463" cy="584775"/>
          </a:xfrm>
          <a:prstGeom prst="rect">
            <a:avLst/>
          </a:prstGeom>
          <a:noFill/>
        </p:spPr>
        <p:txBody>
          <a:bodyPr wrap="square" rtlCol="0">
            <a:spAutoFit/>
          </a:bodyPr>
          <a:lstStyle/>
          <a:p>
            <a:r>
              <a:rPr lang="en-US" sz="3200" dirty="0" smtClean="0">
                <a:solidFill>
                  <a:srgbClr val="0070C0"/>
                </a:solidFill>
                <a:latin typeface="Arial" charset="0"/>
                <a:ea typeface="Arial" charset="0"/>
                <a:cs typeface="Arial" charset="0"/>
              </a:rPr>
              <a:t>Grazie</a:t>
            </a:r>
            <a:endParaRPr lang="en-US" sz="3200" dirty="0">
              <a:solidFill>
                <a:srgbClr val="0070C0"/>
              </a:solidFill>
              <a:latin typeface="Arial" charset="0"/>
              <a:ea typeface="Arial" charset="0"/>
              <a:cs typeface="Arial" charset="0"/>
            </a:endParaRPr>
          </a:p>
        </p:txBody>
      </p:sp>
    </p:spTree>
    <p:extLst>
      <p:ext uri="{BB962C8B-B14F-4D97-AF65-F5344CB8AC3E}">
        <p14:creationId xmlns:p14="http://schemas.microsoft.com/office/powerpoint/2010/main" val="1240877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Conference Theme &amp; Keywords</a:t>
            </a:r>
            <a:endParaRPr lang="en-US" dirty="0"/>
          </a:p>
        </p:txBody>
      </p:sp>
      <p:pic>
        <p:nvPicPr>
          <p:cNvPr id="4" name="Picture 3"/>
          <p:cNvPicPr>
            <a:picLocks noChangeAspect="1"/>
          </p:cNvPicPr>
          <p:nvPr/>
        </p:nvPicPr>
        <p:blipFill>
          <a:blip r:embed="rId2"/>
          <a:stretch>
            <a:fillRect/>
          </a:stretch>
        </p:blipFill>
        <p:spPr>
          <a:xfrm>
            <a:off x="840311" y="1062205"/>
            <a:ext cx="7576821" cy="3491843"/>
          </a:xfrm>
          <a:prstGeom prst="rect">
            <a:avLst/>
          </a:prstGeom>
        </p:spPr>
      </p:pic>
    </p:spTree>
    <p:extLst>
      <p:ext uri="{BB962C8B-B14F-4D97-AF65-F5344CB8AC3E}">
        <p14:creationId xmlns:p14="http://schemas.microsoft.com/office/powerpoint/2010/main" val="1399804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Content Placeholder 2"/>
          <p:cNvSpPr txBox="1">
            <a:spLocks/>
          </p:cNvSpPr>
          <p:nvPr/>
        </p:nvSpPr>
        <p:spPr>
          <a:xfrm>
            <a:off x="530093" y="1199123"/>
            <a:ext cx="8187972" cy="3340024"/>
          </a:xfrm>
          <a:prstGeom prst="rect">
            <a:avLst/>
          </a:prstGeom>
        </p:spPr>
        <p:txBody>
          <a:bodyPr>
            <a:normAutofit fontScale="70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65000"/>
                    <a:lumOff val="35000"/>
                  </a:schemeClr>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65000"/>
                    <a:lumOff val="35000"/>
                  </a:schemeClr>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65000"/>
                    <a:lumOff val="35000"/>
                  </a:schemeClr>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65000"/>
                    <a:lumOff val="35000"/>
                  </a:schemeClr>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65000"/>
                    <a:lumOff val="35000"/>
                  </a:schemeClr>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a:t>What is PI Web API? </a:t>
            </a:r>
            <a:endParaRPr lang="en-US" sz="2400" dirty="0" smtClean="0"/>
          </a:p>
          <a:p>
            <a:r>
              <a:rPr lang="en-US" sz="2400" dirty="0"/>
              <a:t>What are PI Web API client libraries</a:t>
            </a:r>
            <a:r>
              <a:rPr lang="en-US" sz="2400" dirty="0" smtClean="0"/>
              <a:t>?</a:t>
            </a:r>
          </a:p>
          <a:p>
            <a:r>
              <a:rPr lang="en-US" sz="2400" dirty="0" smtClean="0"/>
              <a:t>Demo .NET Core Console Application</a:t>
            </a:r>
          </a:p>
          <a:p>
            <a:pPr lvl="1"/>
            <a:r>
              <a:rPr lang="en-US" sz="2100" dirty="0" smtClean="0"/>
              <a:t>Installation</a:t>
            </a:r>
          </a:p>
          <a:p>
            <a:pPr lvl="1"/>
            <a:r>
              <a:rPr lang="en-US" sz="2100" dirty="0" smtClean="0"/>
              <a:t>Authentication</a:t>
            </a:r>
          </a:p>
          <a:p>
            <a:pPr lvl="1"/>
            <a:r>
              <a:rPr lang="en-US" sz="2100" dirty="0" smtClean="0"/>
              <a:t>Documentation</a:t>
            </a:r>
          </a:p>
          <a:p>
            <a:pPr lvl="1"/>
            <a:r>
              <a:rPr lang="en-US" sz="2100" dirty="0" smtClean="0"/>
              <a:t>Retrieve </a:t>
            </a:r>
            <a:r>
              <a:rPr lang="en-US" sz="2100" dirty="0"/>
              <a:t>basic </a:t>
            </a:r>
            <a:r>
              <a:rPr lang="en-US" sz="2100" dirty="0" smtClean="0"/>
              <a:t>PI Objects</a:t>
            </a:r>
            <a:r>
              <a:rPr lang="en-US" sz="2100" dirty="0"/>
              <a:t>: </a:t>
            </a:r>
            <a:r>
              <a:rPr lang="en-US" sz="2100" dirty="0" err="1"/>
              <a:t>PIElement</a:t>
            </a:r>
            <a:r>
              <a:rPr lang="en-US" sz="2100" dirty="0"/>
              <a:t>, </a:t>
            </a:r>
            <a:r>
              <a:rPr lang="en-US" sz="2100" dirty="0" err="1"/>
              <a:t>PIAttributes</a:t>
            </a:r>
            <a:endParaRPr lang="en-US" sz="2100" dirty="0"/>
          </a:p>
          <a:p>
            <a:pPr lvl="1"/>
            <a:r>
              <a:rPr lang="en-US" sz="2100" dirty="0" smtClean="0"/>
              <a:t>Retrieve </a:t>
            </a:r>
            <a:r>
              <a:rPr lang="en-US" sz="2100" dirty="0"/>
              <a:t>data in bulk</a:t>
            </a:r>
          </a:p>
          <a:p>
            <a:pPr lvl="1"/>
            <a:r>
              <a:rPr lang="en-US" sz="2100" dirty="0" smtClean="0"/>
              <a:t>Update </a:t>
            </a:r>
            <a:r>
              <a:rPr lang="en-US" sz="2100" dirty="0"/>
              <a:t>data in bulk</a:t>
            </a:r>
          </a:p>
          <a:p>
            <a:pPr lvl="1"/>
            <a:r>
              <a:rPr lang="en-US" sz="2100" dirty="0" smtClean="0"/>
              <a:t>PI </a:t>
            </a:r>
            <a:r>
              <a:rPr lang="en-US" sz="2100" dirty="0"/>
              <a:t>Web API Batch example</a:t>
            </a:r>
          </a:p>
          <a:p>
            <a:pPr lvl="1"/>
            <a:r>
              <a:rPr lang="en-US" sz="2100" dirty="0" smtClean="0"/>
              <a:t>PI </a:t>
            </a:r>
            <a:r>
              <a:rPr lang="en-US" sz="2100" dirty="0"/>
              <a:t>Web API Channels example</a:t>
            </a:r>
          </a:p>
          <a:p>
            <a:pPr lvl="1"/>
            <a:r>
              <a:rPr lang="en-US" sz="2100" dirty="0" smtClean="0"/>
              <a:t>Web </a:t>
            </a:r>
            <a:r>
              <a:rPr lang="en-US" sz="2100" dirty="0"/>
              <a:t>ID 2.0 client generation</a:t>
            </a:r>
          </a:p>
          <a:p>
            <a:r>
              <a:rPr lang="en-US" sz="2400" dirty="0" smtClean="0"/>
              <a:t>Client </a:t>
            </a:r>
            <a:r>
              <a:rPr lang="en-US" sz="2400" dirty="0"/>
              <a:t>libraries for other platforms </a:t>
            </a:r>
          </a:p>
          <a:p>
            <a:r>
              <a:rPr lang="en-US" sz="2400" dirty="0" smtClean="0"/>
              <a:t>Q/A </a:t>
            </a:r>
            <a:endParaRPr lang="en-US" sz="2400" dirty="0" smtClean="0"/>
          </a:p>
          <a:p>
            <a:pPr lvl="1"/>
            <a:endParaRPr lang="en-US" sz="2100" dirty="0" smtClean="0"/>
          </a:p>
          <a:p>
            <a:pPr lvl="1"/>
            <a:endParaRPr lang="en-US" sz="2100" dirty="0"/>
          </a:p>
        </p:txBody>
      </p:sp>
    </p:spTree>
    <p:extLst>
      <p:ext uri="{BB962C8B-B14F-4D97-AF65-F5344CB8AC3E}">
        <p14:creationId xmlns:p14="http://schemas.microsoft.com/office/powerpoint/2010/main" val="168799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54480"/>
            <a:ext cx="9143999" cy="945897"/>
          </a:xfrm>
        </p:spPr>
        <p:txBody>
          <a:bodyPr>
            <a:normAutofit/>
          </a:bodyPr>
          <a:lstStyle/>
          <a:p>
            <a:r>
              <a:rPr lang="en-US" dirty="0"/>
              <a:t>What is PI Web API? </a:t>
            </a:r>
          </a:p>
        </p:txBody>
      </p:sp>
    </p:spTree>
    <p:extLst>
      <p:ext uri="{BB962C8B-B14F-4D97-AF65-F5344CB8AC3E}">
        <p14:creationId xmlns:p14="http://schemas.microsoft.com/office/powerpoint/2010/main" val="1889151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 Web API</a:t>
            </a:r>
            <a:endParaRPr lang="en-US" dirty="0"/>
          </a:p>
        </p:txBody>
      </p:sp>
      <p:sp>
        <p:nvSpPr>
          <p:cNvPr id="3" name="Content Placeholder 2"/>
          <p:cNvSpPr>
            <a:spLocks noGrp="1"/>
          </p:cNvSpPr>
          <p:nvPr>
            <p:ph idx="1"/>
          </p:nvPr>
        </p:nvSpPr>
        <p:spPr/>
        <p:txBody>
          <a:bodyPr>
            <a:normAutofit/>
          </a:bodyPr>
          <a:lstStyle/>
          <a:p>
            <a:r>
              <a:rPr lang="en-US" sz="2400" dirty="0"/>
              <a:t>A suite of </a:t>
            </a:r>
            <a:r>
              <a:rPr lang="en-US" sz="2400" i="1" dirty="0"/>
              <a:t>RESTful </a:t>
            </a:r>
            <a:r>
              <a:rPr lang="en-US" sz="2400" dirty="0"/>
              <a:t>services for accessing and manipulating data in your PI System</a:t>
            </a:r>
          </a:p>
          <a:p>
            <a:r>
              <a:rPr lang="en-US" sz="2400" dirty="0"/>
              <a:t>Key functionality for</a:t>
            </a:r>
          </a:p>
          <a:p>
            <a:pPr lvl="1"/>
            <a:r>
              <a:rPr lang="en-US" sz="2400" dirty="0"/>
              <a:t>Retrieving and manipulating</a:t>
            </a:r>
          </a:p>
          <a:p>
            <a:pPr lvl="2"/>
            <a:r>
              <a:rPr lang="en-US" sz="2400" dirty="0"/>
              <a:t>Time Series Data</a:t>
            </a:r>
          </a:p>
          <a:p>
            <a:pPr lvl="2"/>
            <a:r>
              <a:rPr lang="en-US" sz="2400" dirty="0"/>
              <a:t>Assets</a:t>
            </a:r>
          </a:p>
          <a:p>
            <a:pPr lvl="2"/>
            <a:r>
              <a:rPr lang="en-US" sz="2400" dirty="0"/>
              <a:t>Event Frames</a:t>
            </a:r>
          </a:p>
          <a:p>
            <a:pPr lvl="1"/>
            <a:r>
              <a:rPr lang="en-US" sz="2400" dirty="0"/>
              <a:t>Indexing and searching</a:t>
            </a:r>
          </a:p>
          <a:p>
            <a:pPr lvl="1"/>
            <a:endParaRPr lang="en-US" sz="2400" dirty="0"/>
          </a:p>
        </p:txBody>
      </p:sp>
    </p:spTree>
    <p:extLst>
      <p:ext uri="{BB962C8B-B14F-4D97-AF65-F5344CB8AC3E}">
        <p14:creationId xmlns:p14="http://schemas.microsoft.com/office/powerpoint/2010/main" val="1502160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Services</a:t>
            </a:r>
            <a:endParaRPr lang="en-US" dirty="0"/>
          </a:p>
        </p:txBody>
      </p:sp>
      <p:sp>
        <p:nvSpPr>
          <p:cNvPr id="3" name="Content Placeholder 2"/>
          <p:cNvSpPr>
            <a:spLocks noGrp="1"/>
          </p:cNvSpPr>
          <p:nvPr>
            <p:ph idx="1"/>
          </p:nvPr>
        </p:nvSpPr>
        <p:spPr/>
        <p:txBody>
          <a:bodyPr>
            <a:normAutofit fontScale="92500" lnSpcReduction="10000"/>
          </a:bodyPr>
          <a:lstStyle/>
          <a:p>
            <a:r>
              <a:rPr lang="en-US" sz="3600" dirty="0"/>
              <a:t>HTTP-based</a:t>
            </a:r>
          </a:p>
          <a:p>
            <a:pPr lvl="1"/>
            <a:r>
              <a:rPr lang="en-US" sz="3200" dirty="0"/>
              <a:t>Traverse/route through proxies, firewalls</a:t>
            </a:r>
          </a:p>
          <a:p>
            <a:pPr lvl="1"/>
            <a:r>
              <a:rPr lang="en-US" sz="3200" dirty="0"/>
              <a:t>Mobile and cloud computing </a:t>
            </a:r>
          </a:p>
          <a:p>
            <a:pPr lvl="1"/>
            <a:r>
              <a:rPr lang="en-US" sz="3200" dirty="0"/>
              <a:t>Cross-platform</a:t>
            </a:r>
          </a:p>
          <a:p>
            <a:pPr lvl="1"/>
            <a:r>
              <a:rPr lang="en-US" sz="3200" dirty="0"/>
              <a:t>HTTP Semantics</a:t>
            </a:r>
          </a:p>
          <a:p>
            <a:r>
              <a:rPr lang="en-US" sz="3200" dirty="0"/>
              <a:t>“Resource-Oriented</a:t>
            </a:r>
            <a:r>
              <a:rPr lang="en-US" sz="3200" dirty="0"/>
              <a:t>”</a:t>
            </a:r>
          </a:p>
          <a:p>
            <a:r>
              <a:rPr lang="pt-BR" sz="3200" dirty="0"/>
              <a:t>Comes </a:t>
            </a:r>
            <a:r>
              <a:rPr lang="pt-BR" sz="3200" dirty="0" err="1"/>
              <a:t>with</a:t>
            </a:r>
            <a:r>
              <a:rPr lang="pt-BR" sz="3200" dirty="0"/>
              <a:t> </a:t>
            </a:r>
            <a:r>
              <a:rPr lang="pt-BR" sz="3200" dirty="0" err="1"/>
              <a:t>built</a:t>
            </a:r>
            <a:r>
              <a:rPr lang="pt-BR" sz="3200" dirty="0"/>
              <a:t>-in </a:t>
            </a:r>
            <a:r>
              <a:rPr lang="pt-BR" sz="3200" dirty="0" err="1"/>
              <a:t>security</a:t>
            </a:r>
            <a:endParaRPr lang="en-US" sz="3200" dirty="0"/>
          </a:p>
        </p:txBody>
      </p:sp>
    </p:spTree>
    <p:extLst>
      <p:ext uri="{BB962C8B-B14F-4D97-AF65-F5344CB8AC3E}">
        <p14:creationId xmlns:p14="http://schemas.microsoft.com/office/powerpoint/2010/main" val="1445105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Online Tutorial</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6368" y="1254410"/>
            <a:ext cx="6475838" cy="3252518"/>
          </a:xfrm>
        </p:spPr>
      </p:pic>
      <p:sp>
        <p:nvSpPr>
          <p:cNvPr id="8" name="Oval 7"/>
          <p:cNvSpPr/>
          <p:nvPr/>
        </p:nvSpPr>
        <p:spPr>
          <a:xfrm>
            <a:off x="487371" y="2364622"/>
            <a:ext cx="1999684" cy="51604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96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54480"/>
            <a:ext cx="9143999" cy="945897"/>
          </a:xfrm>
        </p:spPr>
        <p:txBody>
          <a:bodyPr>
            <a:normAutofit/>
          </a:bodyPr>
          <a:lstStyle/>
          <a:p>
            <a:r>
              <a:rPr lang="en-US" dirty="0"/>
              <a:t>What are PI Web API client libraries?</a:t>
            </a:r>
          </a:p>
        </p:txBody>
      </p:sp>
    </p:spTree>
    <p:extLst>
      <p:ext uri="{BB962C8B-B14F-4D97-AF65-F5344CB8AC3E}">
        <p14:creationId xmlns:p14="http://schemas.microsoft.com/office/powerpoint/2010/main" val="2082537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PI Web API client libraries?</a:t>
            </a:r>
            <a:endParaRPr lang="en-US" dirty="0"/>
          </a:p>
        </p:txBody>
      </p:sp>
      <p:sp>
        <p:nvSpPr>
          <p:cNvPr id="4" name="Content Placeholder 2"/>
          <p:cNvSpPr txBox="1">
            <a:spLocks/>
          </p:cNvSpPr>
          <p:nvPr/>
        </p:nvSpPr>
        <p:spPr>
          <a:xfrm>
            <a:off x="584847" y="1630265"/>
            <a:ext cx="8187972" cy="2416091"/>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65000"/>
                    <a:lumOff val="35000"/>
                  </a:schemeClr>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65000"/>
                    <a:lumOff val="35000"/>
                  </a:schemeClr>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65000"/>
                    <a:lumOff val="35000"/>
                  </a:schemeClr>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65000"/>
                    <a:lumOff val="35000"/>
                  </a:schemeClr>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65000"/>
                    <a:lumOff val="35000"/>
                  </a:schemeClr>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a:t>RESTful client libraries generated using Swagger specification</a:t>
            </a:r>
          </a:p>
          <a:p>
            <a:r>
              <a:rPr lang="en-US" sz="2400" dirty="0"/>
              <a:t>Swagger </a:t>
            </a:r>
            <a:r>
              <a:rPr lang="en-US" sz="2400" dirty="0" smtClean="0"/>
              <a:t>specification </a:t>
            </a:r>
            <a:r>
              <a:rPr lang="en-US" sz="2400" dirty="0"/>
              <a:t>is available in PI Web API 2017+</a:t>
            </a:r>
          </a:p>
          <a:p>
            <a:r>
              <a:rPr lang="en-US" sz="2400" dirty="0"/>
              <a:t>All PI Web API methods available on the server-side are also available on each client library.</a:t>
            </a:r>
            <a:endParaRPr lang="en-US" sz="2100" dirty="0" smtClean="0"/>
          </a:p>
          <a:p>
            <a:pPr lvl="1"/>
            <a:endParaRPr lang="en-US" sz="2100" dirty="0"/>
          </a:p>
        </p:txBody>
      </p:sp>
    </p:spTree>
    <p:extLst>
      <p:ext uri="{BB962C8B-B14F-4D97-AF65-F5344CB8AC3E}">
        <p14:creationId xmlns:p14="http://schemas.microsoft.com/office/powerpoint/2010/main" val="4238091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6DF783B669BEB4A97D36530CECC8746" ma:contentTypeVersion="5" ma:contentTypeDescription="Create a new document." ma:contentTypeScope="" ma:versionID="7e581c93cc208904c06baddc430e147a">
  <xsd:schema xmlns:xsd="http://www.w3.org/2001/XMLSchema" xmlns:xs="http://www.w3.org/2001/XMLSchema" xmlns:p="http://schemas.microsoft.com/office/2006/metadata/properties" xmlns:ns2="0e88c75c-ed21-4335-af11-6eeb12a7484a" xmlns:ns3="7ae89b9f-eabf-4ee2-b078-9d5cd7e561f6" targetNamespace="http://schemas.microsoft.com/office/2006/metadata/properties" ma:root="true" ma:fieldsID="5fd902e421a50d1ded62a226abd136a7" ns2:_="" ns3:_="">
    <xsd:import namespace="0e88c75c-ed21-4335-af11-6eeb12a7484a"/>
    <xsd:import namespace="7ae89b9f-eabf-4ee2-b078-9d5cd7e561f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88c75c-ed21-4335-af11-6eeb12a748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e89b9f-eabf-4ee2-b078-9d5cd7e561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7F79FCF-0E07-4066-9218-3058C77C8FCB}">
  <ds:schemaRefs>
    <ds:schemaRef ds:uri="http://schemas.microsoft.com/sharepoint/v3/contenttype/forms"/>
  </ds:schemaRefs>
</ds:datastoreItem>
</file>

<file path=customXml/itemProps2.xml><?xml version="1.0" encoding="utf-8"?>
<ds:datastoreItem xmlns:ds="http://schemas.openxmlformats.org/officeDocument/2006/customXml" ds:itemID="{F603C68B-948D-486E-A2A7-4E111B6976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88c75c-ed21-4335-af11-6eeb12a7484a"/>
    <ds:schemaRef ds:uri="7ae89b9f-eabf-4ee2-b078-9d5cd7e561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9C1F5D-AC3D-43C1-82B6-A3282F437F3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3234</TotalTime>
  <Words>472</Words>
  <Application>Microsoft Office PowerPoint</Application>
  <PresentationFormat>On-screen Show (16:9)</PresentationFormat>
  <Paragraphs>96</Paragraphs>
  <Slides>17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Verdana</vt:lpstr>
      <vt:lpstr>Office Theme</vt:lpstr>
      <vt:lpstr>Build PI Applications Faster with PI Web API Client Libraries</vt:lpstr>
      <vt:lpstr>Conference Theme &amp; Keywords</vt:lpstr>
      <vt:lpstr>Agenda</vt:lpstr>
      <vt:lpstr>What is PI Web API? </vt:lpstr>
      <vt:lpstr>PI Web API</vt:lpstr>
      <vt:lpstr>RESTful Services</vt:lpstr>
      <vt:lpstr>Online Tutorial</vt:lpstr>
      <vt:lpstr>What are PI Web API client libraries?</vt:lpstr>
      <vt:lpstr>What are PI Web API client libraries?</vt:lpstr>
      <vt:lpstr>What are PI Web API client libraries?</vt:lpstr>
      <vt:lpstr>Demo .NET Core Console Application</vt:lpstr>
      <vt:lpstr>Demo</vt:lpstr>
      <vt:lpstr>PI Web API client libraries for other platforms </vt:lpstr>
      <vt:lpstr>PI Web API client libraries for other platforms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Meredith Picerno</dc:creator>
  <cp:lastModifiedBy>Marcos Vainer Loeff</cp:lastModifiedBy>
  <cp:revision>40</cp:revision>
  <dcterms:created xsi:type="dcterms:W3CDTF">2017-12-04T21:34:40Z</dcterms:created>
  <dcterms:modified xsi:type="dcterms:W3CDTF">2018-03-05T13:12:02Z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0x01010076DF783B669BEB4A97D36530CECC8746</vt:lpwstr>
  </property>
</Properties>
</file>