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DB54-C0B6-46C1-B16A-4889A4FDA3CF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FE94-1C4F-4FB5-8CCF-2950FAF3120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62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DB54-C0B6-46C1-B16A-4889A4FDA3CF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FE94-1C4F-4FB5-8CCF-2950FAF3120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085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DB54-C0B6-46C1-B16A-4889A4FDA3CF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FE94-1C4F-4FB5-8CCF-2950FAF3120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845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DB54-C0B6-46C1-B16A-4889A4FDA3CF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FE94-1C4F-4FB5-8CCF-2950FAF3120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18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DB54-C0B6-46C1-B16A-4889A4FDA3CF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FE94-1C4F-4FB5-8CCF-2950FAF3120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97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DB54-C0B6-46C1-B16A-4889A4FDA3CF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FE94-1C4F-4FB5-8CCF-2950FAF3120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62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DB54-C0B6-46C1-B16A-4889A4FDA3CF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FE94-1C4F-4FB5-8CCF-2950FAF3120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3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DB54-C0B6-46C1-B16A-4889A4FDA3CF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FE94-1C4F-4FB5-8CCF-2950FAF3120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485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DB54-C0B6-46C1-B16A-4889A4FDA3CF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FE94-1C4F-4FB5-8CCF-2950FAF3120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41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DB54-C0B6-46C1-B16A-4889A4FDA3CF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FE94-1C4F-4FB5-8CCF-2950FAF3120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082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DB54-C0B6-46C1-B16A-4889A4FDA3CF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FE94-1C4F-4FB5-8CCF-2950FAF3120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3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DB54-C0B6-46C1-B16A-4889A4FDA3CF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1FE94-1C4F-4FB5-8CCF-2950FAF3120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46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067" y="737191"/>
            <a:ext cx="2020186" cy="117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Device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326067" y="3930501"/>
            <a:ext cx="2020186" cy="117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Cab Tracker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2853071" y="1711842"/>
            <a:ext cx="1364512" cy="245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IoT</a:t>
            </a:r>
            <a:r>
              <a:rPr lang="en-US" dirty="0" smtClean="0"/>
              <a:t> Hub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602513" y="4681868"/>
            <a:ext cx="1743740" cy="4253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Rpi</a:t>
            </a:r>
            <a:r>
              <a:rPr lang="en-US" dirty="0" smtClean="0"/>
              <a:t> Gateway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501117" y="1325525"/>
            <a:ext cx="3558364" cy="306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Service Fabric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4738577" y="2082206"/>
            <a:ext cx="1364512" cy="17082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Correlator</a:t>
            </a:r>
          </a:p>
          <a:p>
            <a:pPr algn="ctr"/>
            <a:r>
              <a:rPr lang="en-US" dirty="0" smtClean="0"/>
              <a:t>(Reliable Service)</a:t>
            </a:r>
            <a:endParaRPr lang="nl-NL" dirty="0"/>
          </a:p>
        </p:txBody>
      </p:sp>
      <p:sp>
        <p:nvSpPr>
          <p:cNvPr id="10" name="Rectangle 9"/>
          <p:cNvSpPr/>
          <p:nvPr/>
        </p:nvSpPr>
        <p:spPr>
          <a:xfrm>
            <a:off x="6399029" y="2075118"/>
            <a:ext cx="1364512" cy="17082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Scoring Actor</a:t>
            </a:r>
          </a:p>
          <a:p>
            <a:pPr algn="ctr"/>
            <a:r>
              <a:rPr lang="en-US" dirty="0" smtClean="0"/>
              <a:t>(Reliable Actor)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8355421" y="1701211"/>
            <a:ext cx="1364512" cy="245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Hub</a:t>
            </a:r>
            <a:endParaRPr lang="nl-NL" dirty="0"/>
          </a:p>
        </p:txBody>
      </p:sp>
      <p:cxnSp>
        <p:nvCxnSpPr>
          <p:cNvPr id="13" name="Elbow Connector 12"/>
          <p:cNvCxnSpPr>
            <a:stCxn id="4" idx="3"/>
            <a:endCxn id="6" idx="0"/>
          </p:cNvCxnSpPr>
          <p:nvPr/>
        </p:nvCxnSpPr>
        <p:spPr>
          <a:xfrm>
            <a:off x="2346253" y="1325526"/>
            <a:ext cx="1189074" cy="3863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6" idx="2"/>
          </p:cNvCxnSpPr>
          <p:nvPr/>
        </p:nvCxnSpPr>
        <p:spPr>
          <a:xfrm flipV="1">
            <a:off x="2346253" y="4167962"/>
            <a:ext cx="1189074" cy="3508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9" idx="1"/>
          </p:cNvCxnSpPr>
          <p:nvPr/>
        </p:nvCxnSpPr>
        <p:spPr>
          <a:xfrm flipV="1">
            <a:off x="4217583" y="2936355"/>
            <a:ext cx="520994" cy="3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10" idx="1"/>
          </p:cNvCxnSpPr>
          <p:nvPr/>
        </p:nvCxnSpPr>
        <p:spPr>
          <a:xfrm flipV="1">
            <a:off x="6103089" y="2929267"/>
            <a:ext cx="295940" cy="7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3"/>
            <a:endCxn id="11" idx="1"/>
          </p:cNvCxnSpPr>
          <p:nvPr/>
        </p:nvCxnSpPr>
        <p:spPr>
          <a:xfrm>
            <a:off x="7763541" y="2929267"/>
            <a:ext cx="591880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015873" y="598965"/>
            <a:ext cx="2036133" cy="147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BI</a:t>
            </a:r>
          </a:p>
        </p:txBody>
      </p:sp>
      <p:cxnSp>
        <p:nvCxnSpPr>
          <p:cNvPr id="27" name="Elbow Connector 26"/>
          <p:cNvCxnSpPr>
            <a:stCxn id="9" idx="2"/>
          </p:cNvCxnSpPr>
          <p:nvPr/>
        </p:nvCxnSpPr>
        <p:spPr>
          <a:xfrm rot="5400000">
            <a:off x="3747975" y="2388781"/>
            <a:ext cx="271137" cy="30745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3"/>
            <a:endCxn id="26" idx="1"/>
          </p:cNvCxnSpPr>
          <p:nvPr/>
        </p:nvCxnSpPr>
        <p:spPr>
          <a:xfrm flipV="1">
            <a:off x="9719933" y="1337042"/>
            <a:ext cx="295940" cy="1592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015873" y="2314350"/>
            <a:ext cx="2036133" cy="86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</p:txBody>
      </p:sp>
      <p:cxnSp>
        <p:nvCxnSpPr>
          <p:cNvPr id="35" name="Elbow Connector 34"/>
          <p:cNvCxnSpPr>
            <a:stCxn id="11" idx="3"/>
            <a:endCxn id="34" idx="1"/>
          </p:cNvCxnSpPr>
          <p:nvPr/>
        </p:nvCxnSpPr>
        <p:spPr>
          <a:xfrm flipV="1">
            <a:off x="9719933" y="2748515"/>
            <a:ext cx="295940" cy="180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6068" y="1701210"/>
            <a:ext cx="1488557" cy="2126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Accel</a:t>
            </a:r>
            <a:r>
              <a:rPr lang="en-US" dirty="0" smtClean="0"/>
              <a:t>. sensor</a:t>
            </a:r>
            <a:endParaRPr lang="nl-NL" dirty="0"/>
          </a:p>
        </p:txBody>
      </p:sp>
      <p:sp>
        <p:nvSpPr>
          <p:cNvPr id="40" name="Rectangle 39"/>
          <p:cNvSpPr/>
          <p:nvPr/>
        </p:nvSpPr>
        <p:spPr>
          <a:xfrm>
            <a:off x="338473" y="3926071"/>
            <a:ext cx="1488557" cy="2126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Accel</a:t>
            </a:r>
            <a:r>
              <a:rPr lang="en-US" dirty="0" smtClean="0"/>
              <a:t>. sensor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535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Valery Jacobs</dc:creator>
  <cp:lastModifiedBy>Valery Jacobs</cp:lastModifiedBy>
  <cp:revision>2</cp:revision>
  <dcterms:created xsi:type="dcterms:W3CDTF">2015-12-17T10:35:05Z</dcterms:created>
  <dcterms:modified xsi:type="dcterms:W3CDTF">2015-12-17T11:05:04Z</dcterms:modified>
</cp:coreProperties>
</file>