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71" r:id="rId3"/>
    <p:sldId id="270" r:id="rId4"/>
    <p:sldId id="257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54"/>
    <a:srgbClr val="F7D611"/>
    <a:srgbClr val="F6D935"/>
    <a:srgbClr val="04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18938-4A02-4F71-BD6C-603713CB2F13}" v="85" dt="2023-12-15T00:19:08.451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Arrebola" userId="12b10d211daa9627" providerId="LiveId" clId="{67F18938-4A02-4F71-BD6C-603713CB2F13}"/>
    <pc:docChg chg="undo custSel addSld delSld modSld sldOrd addMainMaster delMainMaster addSection delSection">
      <pc:chgData name="Vera Arrebola" userId="12b10d211daa9627" providerId="LiveId" clId="{67F18938-4A02-4F71-BD6C-603713CB2F13}" dt="2023-12-15T00:19:44.251" v="755" actId="12788"/>
      <pc:docMkLst>
        <pc:docMk/>
      </pc:docMkLst>
      <pc:sldChg chg="addSp delSp modSp new mod setBg modClrScheme addAnim setClrOvrMap delDesignElem chgLayout">
        <pc:chgData name="Vera Arrebola" userId="12b10d211daa9627" providerId="LiveId" clId="{67F18938-4A02-4F71-BD6C-603713CB2F13}" dt="2023-12-14T23:32:56.082" v="545"/>
        <pc:sldMkLst>
          <pc:docMk/>
          <pc:sldMk cId="4190205656" sldId="256"/>
        </pc:sldMkLst>
        <pc:spChg chg="mod">
          <ac:chgData name="Vera Arrebola" userId="12b10d211daa9627" providerId="LiveId" clId="{67F18938-4A02-4F71-BD6C-603713CB2F13}" dt="2023-12-14T21:35:22.602" v="52" actId="26606"/>
          <ac:spMkLst>
            <pc:docMk/>
            <pc:sldMk cId="4190205656" sldId="256"/>
            <ac:spMk id="2" creationId="{4C4A26F3-D146-A847-FD12-E81F67F4977A}"/>
          </ac:spMkLst>
        </pc:spChg>
        <pc:spChg chg="mod">
          <ac:chgData name="Vera Arrebola" userId="12b10d211daa9627" providerId="LiveId" clId="{67F18938-4A02-4F71-BD6C-603713CB2F13}" dt="2023-12-14T21:35:22.602" v="52" actId="26606"/>
          <ac:spMkLst>
            <pc:docMk/>
            <pc:sldMk cId="4190205656" sldId="256"/>
            <ac:spMk id="3" creationId="{FDCD7676-7063-25F1-8BD6-D5BC79DC084D}"/>
          </ac:spMkLst>
        </pc:spChg>
        <pc:spChg chg="add del">
          <ac:chgData name="Vera Arrebola" userId="12b10d211daa9627" providerId="LiveId" clId="{67F18938-4A02-4F71-BD6C-603713CB2F13}" dt="2023-12-14T23:32:56.082" v="545"/>
          <ac:spMkLst>
            <pc:docMk/>
            <pc:sldMk cId="4190205656" sldId="256"/>
            <ac:spMk id="9" creationId="{6482F060-A4AF-4E0B-B364-7C6BA4AE9C03}"/>
          </ac:spMkLst>
        </pc:spChg>
        <pc:picChg chg="add">
          <ac:chgData name="Vera Arrebola" userId="12b10d211daa9627" providerId="LiveId" clId="{67F18938-4A02-4F71-BD6C-603713CB2F13}" dt="2023-12-14T21:35:22.602" v="52" actId="26606"/>
          <ac:picMkLst>
            <pc:docMk/>
            <pc:sldMk cId="4190205656" sldId="256"/>
            <ac:picMk id="4" creationId="{EB5E5C2E-08CF-9FDF-5E56-FA7F1BB8E617}"/>
          </ac:picMkLst>
        </pc:picChg>
        <pc:cxnChg chg="add del">
          <ac:chgData name="Vera Arrebola" userId="12b10d211daa9627" providerId="LiveId" clId="{67F18938-4A02-4F71-BD6C-603713CB2F13}" dt="2023-12-14T23:32:56.082" v="545"/>
          <ac:cxnSpMkLst>
            <pc:docMk/>
            <pc:sldMk cId="4190205656" sldId="256"/>
            <ac:cxnSpMk id="11" creationId="{B9EB6DAA-2F0C-43D5-A577-15D5D2C4E3F5}"/>
          </ac:cxnSpMkLst>
        </pc:cxnChg>
      </pc:sldChg>
      <pc:sldChg chg="addSp delSp modSp new mod modAnim">
        <pc:chgData name="Vera Arrebola" userId="12b10d211daa9627" providerId="LiveId" clId="{67F18938-4A02-4F71-BD6C-603713CB2F13}" dt="2023-12-14T23:25:21.941" v="472" actId="113"/>
        <pc:sldMkLst>
          <pc:docMk/>
          <pc:sldMk cId="24129284" sldId="257"/>
        </pc:sldMkLst>
        <pc:spChg chg="mod">
          <ac:chgData name="Vera Arrebola" userId="12b10d211daa9627" providerId="LiveId" clId="{67F18938-4A02-4F71-BD6C-603713CB2F13}" dt="2023-12-14T23:25:21.941" v="472" actId="113"/>
          <ac:spMkLst>
            <pc:docMk/>
            <pc:sldMk cId="24129284" sldId="257"/>
            <ac:spMk id="2" creationId="{D969B136-4831-0F5C-8218-031C538866E9}"/>
          </ac:spMkLst>
        </pc:spChg>
        <pc:spChg chg="mod">
          <ac:chgData name="Vera Arrebola" userId="12b10d211daa9627" providerId="LiveId" clId="{67F18938-4A02-4F71-BD6C-603713CB2F13}" dt="2023-12-14T23:24:38.506" v="464" actId="207"/>
          <ac:spMkLst>
            <pc:docMk/>
            <pc:sldMk cId="24129284" sldId="257"/>
            <ac:spMk id="3" creationId="{91214EDA-3EB8-78A3-52E1-22FF995B7539}"/>
          </ac:spMkLst>
        </pc:spChg>
        <pc:spChg chg="add mod ord">
          <ac:chgData name="Vera Arrebola" userId="12b10d211daa9627" providerId="LiveId" clId="{67F18938-4A02-4F71-BD6C-603713CB2F13}" dt="2023-12-14T23:24:45.458" v="465" actId="171"/>
          <ac:spMkLst>
            <pc:docMk/>
            <pc:sldMk cId="24129284" sldId="257"/>
            <ac:spMk id="6" creationId="{55626867-EB94-E0D0-B96C-E6C7F5B52E0F}"/>
          </ac:spMkLst>
        </pc:spChg>
        <pc:graphicFrameChg chg="add del mod modGraphic">
          <ac:chgData name="Vera Arrebola" userId="12b10d211daa9627" providerId="LiveId" clId="{67F18938-4A02-4F71-BD6C-603713CB2F13}" dt="2023-12-14T23:22:07.373" v="396" actId="1076"/>
          <ac:graphicFrameMkLst>
            <pc:docMk/>
            <pc:sldMk cId="24129284" sldId="257"/>
            <ac:graphicFrameMk id="5" creationId="{4EBF39DB-D314-8796-C99D-AAE05B35B411}"/>
          </ac:graphicFrameMkLst>
        </pc:graphicFrameChg>
        <pc:picChg chg="add mod">
          <ac:chgData name="Vera Arrebola" userId="12b10d211daa9627" providerId="LiveId" clId="{67F18938-4A02-4F71-BD6C-603713CB2F13}" dt="2023-12-14T23:22:42.270" v="400" actId="1076"/>
          <ac:picMkLst>
            <pc:docMk/>
            <pc:sldMk cId="24129284" sldId="257"/>
            <ac:picMk id="4" creationId="{7472751E-3E4E-871C-7AC3-541E04E3E0AB}"/>
          </ac:picMkLst>
        </pc:picChg>
      </pc:sldChg>
      <pc:sldChg chg="addSp delSp modSp add mod ord setBg setClrOvrMap delDesignElem">
        <pc:chgData name="Vera Arrebola" userId="12b10d211daa9627" providerId="LiveId" clId="{67F18938-4A02-4F71-BD6C-603713CB2F13}" dt="2023-12-14T23:32:56.082" v="545"/>
        <pc:sldMkLst>
          <pc:docMk/>
          <pc:sldMk cId="3518977682" sldId="270"/>
        </pc:sldMkLst>
        <pc:spChg chg="mod">
          <ac:chgData name="Vera Arrebola" userId="12b10d211daa9627" providerId="LiveId" clId="{67F18938-4A02-4F71-BD6C-603713CB2F13}" dt="2023-12-14T22:37:38.356" v="115" actId="207"/>
          <ac:spMkLst>
            <pc:docMk/>
            <pc:sldMk cId="3518977682" sldId="270"/>
            <ac:spMk id="2" creationId="{0022EBD3-9812-2375-E80C-DD3F9BC013E1}"/>
          </ac:spMkLst>
        </pc:spChg>
        <pc:spChg chg="mod">
          <ac:chgData name="Vera Arrebola" userId="12b10d211daa9627" providerId="LiveId" clId="{67F18938-4A02-4F71-BD6C-603713CB2F13}" dt="2023-12-14T23:13:38.491" v="275" actId="20577"/>
          <ac:spMkLst>
            <pc:docMk/>
            <pc:sldMk cId="3518977682" sldId="270"/>
            <ac:spMk id="4" creationId="{2C65F2EA-6D7C-3328-8F7D-C8DDF433AA0C}"/>
          </ac:spMkLst>
        </pc:spChg>
        <pc:spChg chg="add del">
          <ac:chgData name="Vera Arrebola" userId="12b10d211daa9627" providerId="LiveId" clId="{67F18938-4A02-4F71-BD6C-603713CB2F13}" dt="2023-12-14T21:38:54.255" v="107" actId="26606"/>
          <ac:spMkLst>
            <pc:docMk/>
            <pc:sldMk cId="3518977682" sldId="270"/>
            <ac:spMk id="10" creationId="{990D0034-F768-41E7-85D4-F38C4DE85770}"/>
          </ac:spMkLst>
        </pc:spChg>
        <pc:spChg chg="add del">
          <ac:chgData name="Vera Arrebola" userId="12b10d211daa9627" providerId="LiveId" clId="{67F18938-4A02-4F71-BD6C-603713CB2F13}" dt="2023-12-14T21:38:54.255" v="107" actId="26606"/>
          <ac:spMkLst>
            <pc:docMk/>
            <pc:sldMk cId="3518977682" sldId="270"/>
            <ac:spMk id="12" creationId="{95B38FD6-641F-41BF-B466-C1C6366420F0}"/>
          </ac:spMkLst>
        </pc:spChg>
        <pc:spChg chg="add del">
          <ac:chgData name="Vera Arrebola" userId="12b10d211daa9627" providerId="LiveId" clId="{67F18938-4A02-4F71-BD6C-603713CB2F13}" dt="2023-12-14T21:38:54.255" v="107" actId="26606"/>
          <ac:spMkLst>
            <pc:docMk/>
            <pc:sldMk cId="3518977682" sldId="270"/>
            <ac:spMk id="16" creationId="{1FE461C7-FF45-427F-83D7-18DFBD48188D}"/>
          </ac:spMkLst>
        </pc:spChg>
        <pc:spChg chg="add del">
          <ac:chgData name="Vera Arrebola" userId="12b10d211daa9627" providerId="LiveId" clId="{67F18938-4A02-4F71-BD6C-603713CB2F13}" dt="2023-12-14T23:32:56.082" v="545"/>
          <ac:spMkLst>
            <pc:docMk/>
            <pc:sldMk cId="3518977682" sldId="270"/>
            <ac:spMk id="18" creationId="{990D0034-F768-41E7-85D4-F38C4DE85770}"/>
          </ac:spMkLst>
        </pc:spChg>
        <pc:spChg chg="del">
          <ac:chgData name="Vera Arrebola" userId="12b10d211daa9627" providerId="LiveId" clId="{67F18938-4A02-4F71-BD6C-603713CB2F13}" dt="2023-12-14T21:35:52.810" v="57"/>
          <ac:spMkLst>
            <pc:docMk/>
            <pc:sldMk cId="3518977682" sldId="270"/>
            <ac:spMk id="27" creationId="{04C21BAE-6866-4C7A-A7EC-C1B2E572D5BE}"/>
          </ac:spMkLst>
        </pc:spChg>
        <pc:spChg chg="del">
          <ac:chgData name="Vera Arrebola" userId="12b10d211daa9627" providerId="LiveId" clId="{67F18938-4A02-4F71-BD6C-603713CB2F13}" dt="2023-12-14T21:35:52.810" v="57"/>
          <ac:spMkLst>
            <pc:docMk/>
            <pc:sldMk cId="3518977682" sldId="270"/>
            <ac:spMk id="28" creationId="{C74F2646-08C7-4051-81DA-751C43A03FC1}"/>
          </ac:spMkLst>
        </pc:spChg>
        <pc:spChg chg="del">
          <ac:chgData name="Vera Arrebola" userId="12b10d211daa9627" providerId="LiveId" clId="{67F18938-4A02-4F71-BD6C-603713CB2F13}" dt="2023-12-14T21:35:52.810" v="57"/>
          <ac:spMkLst>
            <pc:docMk/>
            <pc:sldMk cId="3518977682" sldId="270"/>
            <ac:spMk id="29" creationId="{DCD6552F-C98B-4FBA-842F-3EF2D5ACA1FF}"/>
          </ac:spMkLst>
        </pc:spChg>
        <pc:spChg chg="del">
          <ac:chgData name="Vera Arrebola" userId="12b10d211daa9627" providerId="LiveId" clId="{67F18938-4A02-4F71-BD6C-603713CB2F13}" dt="2023-12-14T21:35:52.810" v="57"/>
          <ac:spMkLst>
            <pc:docMk/>
            <pc:sldMk cId="3518977682" sldId="270"/>
            <ac:spMk id="36" creationId="{F0C518C2-0AA4-470C-87B9-9CBF428FBA25}"/>
          </ac:spMkLst>
        </pc:spChg>
        <pc:picChg chg="del">
          <ac:chgData name="Vera Arrebola" userId="12b10d211daa9627" providerId="LiveId" clId="{67F18938-4A02-4F71-BD6C-603713CB2F13}" dt="2023-12-14T21:38:42.636" v="105" actId="478"/>
          <ac:picMkLst>
            <pc:docMk/>
            <pc:sldMk cId="3518977682" sldId="270"/>
            <ac:picMk id="5" creationId="{2DE44699-7EF7-81FD-CC71-C16CBC2DC474}"/>
          </ac:picMkLst>
        </pc:picChg>
        <pc:picChg chg="add del">
          <ac:chgData name="Vera Arrebola" userId="12b10d211daa9627" providerId="LiveId" clId="{67F18938-4A02-4F71-BD6C-603713CB2F13}" dt="2023-12-14T21:38:54.255" v="107" actId="26606"/>
          <ac:picMkLst>
            <pc:docMk/>
            <pc:sldMk cId="3518977682" sldId="270"/>
            <ac:picMk id="6" creationId="{C8682AA4-E879-D58E-0DFC-5CB4B175F507}"/>
          </ac:picMkLst>
        </pc:picChg>
        <pc:picChg chg="add mod modCrop">
          <ac:chgData name="Vera Arrebola" userId="12b10d211daa9627" providerId="LiveId" clId="{67F18938-4A02-4F71-BD6C-603713CB2F13}" dt="2023-12-14T22:38:44.888" v="120" actId="1036"/>
          <ac:picMkLst>
            <pc:docMk/>
            <pc:sldMk cId="3518977682" sldId="270"/>
            <ac:picMk id="19" creationId="{4DE7615F-2262-9C84-A7BE-B813329D21A9}"/>
          </ac:picMkLst>
        </pc:picChg>
        <pc:cxnChg chg="add del">
          <ac:chgData name="Vera Arrebola" userId="12b10d211daa9627" providerId="LiveId" clId="{67F18938-4A02-4F71-BD6C-603713CB2F13}" dt="2023-12-14T21:38:54.255" v="107" actId="26606"/>
          <ac:cxnSpMkLst>
            <pc:docMk/>
            <pc:sldMk cId="3518977682" sldId="270"/>
            <ac:cxnSpMk id="14" creationId="{6BF9119E-766E-4526-AAE5-639F577C0493}"/>
          </ac:cxnSpMkLst>
        </pc:cxnChg>
        <pc:cxnChg chg="add del">
          <ac:chgData name="Vera Arrebola" userId="12b10d211daa9627" providerId="LiveId" clId="{67F18938-4A02-4F71-BD6C-603713CB2F13}" dt="2023-12-14T23:32:56.082" v="545"/>
          <ac:cxnSpMkLst>
            <pc:docMk/>
            <pc:sldMk cId="3518977682" sldId="270"/>
            <ac:cxnSpMk id="20" creationId="{5A0A5CF6-407C-4691-8122-49DF69D0020D}"/>
          </ac:cxnSpMkLst>
        </pc:cxnChg>
      </pc:sldChg>
      <pc:sldChg chg="addSp delSp modSp add mod setBg setClrOvrMap delDesignElem">
        <pc:chgData name="Vera Arrebola" userId="12b10d211daa9627" providerId="LiveId" clId="{67F18938-4A02-4F71-BD6C-603713CB2F13}" dt="2023-12-14T23:32:56.082" v="545"/>
        <pc:sldMkLst>
          <pc:docMk/>
          <pc:sldMk cId="1602854785" sldId="271"/>
        </pc:sldMkLst>
        <pc:spChg chg="mod">
          <ac:chgData name="Vera Arrebola" userId="12b10d211daa9627" providerId="LiveId" clId="{67F18938-4A02-4F71-BD6C-603713CB2F13}" dt="2023-12-14T21:38:15.204" v="97" actId="26606"/>
          <ac:spMkLst>
            <pc:docMk/>
            <pc:sldMk cId="1602854785" sldId="271"/>
            <ac:spMk id="2" creationId="{A2CF2364-213F-F832-03F1-129601344890}"/>
          </ac:spMkLst>
        </pc:spChg>
        <pc:spChg chg="mod">
          <ac:chgData name="Vera Arrebola" userId="12b10d211daa9627" providerId="LiveId" clId="{67F18938-4A02-4F71-BD6C-603713CB2F13}" dt="2023-12-14T23:27:43.967" v="506" actId="20577"/>
          <ac:spMkLst>
            <pc:docMk/>
            <pc:sldMk cId="1602854785" sldId="271"/>
            <ac:spMk id="3" creationId="{8B36D64D-9CB2-61EA-DD66-918B7F179F26}"/>
          </ac:spMkLst>
        </pc:spChg>
        <pc:spChg chg="add del">
          <ac:chgData name="Vera Arrebola" userId="12b10d211daa9627" providerId="LiveId" clId="{67F18938-4A02-4F71-BD6C-603713CB2F13}" dt="2023-12-14T21:37:07.630" v="69" actId="26606"/>
          <ac:spMkLst>
            <pc:docMk/>
            <pc:sldMk cId="1602854785" sldId="271"/>
            <ac:spMk id="9" creationId="{990D0034-F768-41E7-85D4-F38C4DE85770}"/>
          </ac:spMkLst>
        </pc:spChg>
        <pc:spChg chg="add del">
          <ac:chgData name="Vera Arrebola" userId="12b10d211daa9627" providerId="LiveId" clId="{67F18938-4A02-4F71-BD6C-603713CB2F13}" dt="2023-12-14T21:37:07.630" v="69" actId="26606"/>
          <ac:spMkLst>
            <pc:docMk/>
            <pc:sldMk cId="1602854785" sldId="271"/>
            <ac:spMk id="11" creationId="{95B38FD6-641F-41BF-B466-C1C6366420F0}"/>
          </ac:spMkLst>
        </pc:spChg>
        <pc:spChg chg="add del">
          <ac:chgData name="Vera Arrebola" userId="12b10d211daa9627" providerId="LiveId" clId="{67F18938-4A02-4F71-BD6C-603713CB2F13}" dt="2023-12-14T21:37:07.630" v="69" actId="26606"/>
          <ac:spMkLst>
            <pc:docMk/>
            <pc:sldMk cId="1602854785" sldId="271"/>
            <ac:spMk id="15" creationId="{1FE461C7-FF45-427F-83D7-18DFBD48188D}"/>
          </ac:spMkLst>
        </pc:spChg>
        <pc:spChg chg="add del">
          <ac:chgData name="Vera Arrebola" userId="12b10d211daa9627" providerId="LiveId" clId="{67F18938-4A02-4F71-BD6C-603713CB2F13}" dt="2023-12-14T21:37:21.438" v="71" actId="26606"/>
          <ac:spMkLst>
            <pc:docMk/>
            <pc:sldMk cId="1602854785" sldId="271"/>
            <ac:spMk id="17" creationId="{990D0034-F768-41E7-85D4-F38C4DE85770}"/>
          </ac:spMkLst>
        </pc:spChg>
        <pc:spChg chg="add del">
          <ac:chgData name="Vera Arrebola" userId="12b10d211daa9627" providerId="LiveId" clId="{67F18938-4A02-4F71-BD6C-603713CB2F13}" dt="2023-12-14T21:37:21.438" v="71" actId="26606"/>
          <ac:spMkLst>
            <pc:docMk/>
            <pc:sldMk cId="1602854785" sldId="271"/>
            <ac:spMk id="19" creationId="{95B38FD6-641F-41BF-B466-C1C6366420F0}"/>
          </ac:spMkLst>
        </pc:spChg>
        <pc:spChg chg="add del">
          <ac:chgData name="Vera Arrebola" userId="12b10d211daa9627" providerId="LiveId" clId="{67F18938-4A02-4F71-BD6C-603713CB2F13}" dt="2023-12-14T21:37:21.438" v="71" actId="26606"/>
          <ac:spMkLst>
            <pc:docMk/>
            <pc:sldMk cId="1602854785" sldId="271"/>
            <ac:spMk id="21" creationId="{1FE461C7-FF45-427F-83D7-18DFBD48188D}"/>
          </ac:spMkLst>
        </pc:spChg>
        <pc:spChg chg="del">
          <ac:chgData name="Vera Arrebola" userId="12b10d211daa9627" providerId="LiveId" clId="{67F18938-4A02-4F71-BD6C-603713CB2F13}" dt="2023-12-14T21:36:08.124" v="64"/>
          <ac:spMkLst>
            <pc:docMk/>
            <pc:sldMk cId="1602854785" sldId="271"/>
            <ac:spMk id="22" creationId="{21A75659-5A6F-4F77-9679-678A00B9D8DC}"/>
          </ac:spMkLst>
        </pc:spChg>
        <pc:spChg chg="add del">
          <ac:chgData name="Vera Arrebola" userId="12b10d211daa9627" providerId="LiveId" clId="{67F18938-4A02-4F71-BD6C-603713CB2F13}" dt="2023-12-14T21:38:15.204" v="97" actId="26606"/>
          <ac:spMkLst>
            <pc:docMk/>
            <pc:sldMk cId="1602854785" sldId="271"/>
            <ac:spMk id="23" creationId="{990D0034-F768-41E7-85D4-F38C4DE85770}"/>
          </ac:spMkLst>
        </pc:spChg>
        <pc:spChg chg="del">
          <ac:chgData name="Vera Arrebola" userId="12b10d211daa9627" providerId="LiveId" clId="{67F18938-4A02-4F71-BD6C-603713CB2F13}" dt="2023-12-14T21:36:08.124" v="64"/>
          <ac:spMkLst>
            <pc:docMk/>
            <pc:sldMk cId="1602854785" sldId="271"/>
            <ac:spMk id="24" creationId="{E30A3A45-140E-431E-AED0-07EF836310B3}"/>
          </ac:spMkLst>
        </pc:spChg>
        <pc:spChg chg="del">
          <ac:chgData name="Vera Arrebola" userId="12b10d211daa9627" providerId="LiveId" clId="{67F18938-4A02-4F71-BD6C-603713CB2F13}" dt="2023-12-14T21:36:08.124" v="64"/>
          <ac:spMkLst>
            <pc:docMk/>
            <pc:sldMk cId="1602854785" sldId="271"/>
            <ac:spMk id="26" creationId="{55D4142C-5077-457F-A6AD-3FECFDB39685}"/>
          </ac:spMkLst>
        </pc:spChg>
        <pc:spChg chg="del">
          <ac:chgData name="Vera Arrebola" userId="12b10d211daa9627" providerId="LiveId" clId="{67F18938-4A02-4F71-BD6C-603713CB2F13}" dt="2023-12-14T21:36:08.124" v="64"/>
          <ac:spMkLst>
            <pc:docMk/>
            <pc:sldMk cId="1602854785" sldId="271"/>
            <ac:spMk id="28" creationId="{7A5F0580-5EE9-419F-96EE-B6529EF6E7D0}"/>
          </ac:spMkLst>
        </pc:spChg>
        <pc:spChg chg="add del">
          <ac:chgData name="Vera Arrebola" userId="12b10d211daa9627" providerId="LiveId" clId="{67F18938-4A02-4F71-BD6C-603713CB2F13}" dt="2023-12-14T23:32:56.082" v="545"/>
          <ac:spMkLst>
            <pc:docMk/>
            <pc:sldMk cId="1602854785" sldId="271"/>
            <ac:spMk id="32" creationId="{E844E128-FF69-4E9F-8327-6B504B3C5AE1}"/>
          </ac:spMkLst>
        </pc:spChg>
        <pc:picChg chg="del">
          <ac:chgData name="Vera Arrebola" userId="12b10d211daa9627" providerId="LiveId" clId="{67F18938-4A02-4F71-BD6C-603713CB2F13}" dt="2023-12-14T21:36:50.697" v="67" actId="478"/>
          <ac:picMkLst>
            <pc:docMk/>
            <pc:sldMk cId="1602854785" sldId="271"/>
            <ac:picMk id="5" creationId="{EAB6F8D6-30D4-B4B2-E99F-2B976FBE294C}"/>
          </ac:picMkLst>
        </pc:picChg>
        <pc:picChg chg="add del">
          <ac:chgData name="Vera Arrebola" userId="12b10d211daa9627" providerId="LiveId" clId="{67F18938-4A02-4F71-BD6C-603713CB2F13}" dt="2023-12-14T21:37:07.630" v="69" actId="26606"/>
          <ac:picMkLst>
            <pc:docMk/>
            <pc:sldMk cId="1602854785" sldId="271"/>
            <ac:picMk id="6" creationId="{6C3FF089-D03A-9D0F-112F-1880E3A1C2C6}"/>
          </ac:picMkLst>
        </pc:picChg>
        <pc:picChg chg="add del">
          <ac:chgData name="Vera Arrebola" userId="12b10d211daa9627" providerId="LiveId" clId="{67F18938-4A02-4F71-BD6C-603713CB2F13}" dt="2023-12-14T21:37:21.438" v="71" actId="26606"/>
          <ac:picMkLst>
            <pc:docMk/>
            <pc:sldMk cId="1602854785" sldId="271"/>
            <ac:picMk id="18" creationId="{966C7E6A-818B-9FD5-175B-A034E0CA736E}"/>
          </ac:picMkLst>
        </pc:picChg>
        <pc:picChg chg="add mod ord">
          <ac:chgData name="Vera Arrebola" userId="12b10d211daa9627" providerId="LiveId" clId="{67F18938-4A02-4F71-BD6C-603713CB2F13}" dt="2023-12-14T21:38:15.204" v="97" actId="26606"/>
          <ac:picMkLst>
            <pc:docMk/>
            <pc:sldMk cId="1602854785" sldId="271"/>
            <ac:picMk id="25" creationId="{0C8BA04A-CC24-2028-64A5-5E4638E2CD8D}"/>
          </ac:picMkLst>
        </pc:picChg>
        <pc:cxnChg chg="add del">
          <ac:chgData name="Vera Arrebola" userId="12b10d211daa9627" providerId="LiveId" clId="{67F18938-4A02-4F71-BD6C-603713CB2F13}" dt="2023-12-14T21:37:07.630" v="69" actId="26606"/>
          <ac:cxnSpMkLst>
            <pc:docMk/>
            <pc:sldMk cId="1602854785" sldId="271"/>
            <ac:cxnSpMk id="13" creationId="{6BF9119E-766E-4526-AAE5-639F577C0493}"/>
          </ac:cxnSpMkLst>
        </pc:cxnChg>
        <pc:cxnChg chg="add del">
          <ac:chgData name="Vera Arrebola" userId="12b10d211daa9627" providerId="LiveId" clId="{67F18938-4A02-4F71-BD6C-603713CB2F13}" dt="2023-12-14T21:37:21.438" v="71" actId="26606"/>
          <ac:cxnSpMkLst>
            <pc:docMk/>
            <pc:sldMk cId="1602854785" sldId="271"/>
            <ac:cxnSpMk id="20" creationId="{6BF9119E-766E-4526-AAE5-639F577C0493}"/>
          </ac:cxnSpMkLst>
        </pc:cxnChg>
        <pc:cxnChg chg="add del">
          <ac:chgData name="Vera Arrebola" userId="12b10d211daa9627" providerId="LiveId" clId="{67F18938-4A02-4F71-BD6C-603713CB2F13}" dt="2023-12-14T21:38:15.204" v="97" actId="26606"/>
          <ac:cxnSpMkLst>
            <pc:docMk/>
            <pc:sldMk cId="1602854785" sldId="271"/>
            <ac:cxnSpMk id="27" creationId="{5A0A5CF6-407C-4691-8122-49DF69D0020D}"/>
          </ac:cxnSpMkLst>
        </pc:cxnChg>
        <pc:cxnChg chg="add del">
          <ac:chgData name="Vera Arrebola" userId="12b10d211daa9627" providerId="LiveId" clId="{67F18938-4A02-4F71-BD6C-603713CB2F13}" dt="2023-12-14T23:32:56.082" v="545"/>
          <ac:cxnSpMkLst>
            <pc:docMk/>
            <pc:sldMk cId="1602854785" sldId="271"/>
            <ac:cxnSpMk id="34" creationId="{055CEADF-09EA-423C-8C45-F94AF44D5AF0}"/>
          </ac:cxnSpMkLst>
        </pc:cxnChg>
      </pc:sldChg>
      <pc:sldChg chg="addSp delSp modSp new mod setBg delDesignElem chgLayout">
        <pc:chgData name="Vera Arrebola" userId="12b10d211daa9627" providerId="LiveId" clId="{67F18938-4A02-4F71-BD6C-603713CB2F13}" dt="2023-12-15T00:06:36.005" v="642" actId="14100"/>
        <pc:sldMkLst>
          <pc:docMk/>
          <pc:sldMk cId="4147850914" sldId="272"/>
        </pc:sldMkLst>
        <pc:spChg chg="mod ord">
          <ac:chgData name="Vera Arrebola" userId="12b10d211daa9627" providerId="LiveId" clId="{67F18938-4A02-4F71-BD6C-603713CB2F13}" dt="2023-12-15T00:00:14.646" v="584" actId="1076"/>
          <ac:spMkLst>
            <pc:docMk/>
            <pc:sldMk cId="4147850914" sldId="272"/>
            <ac:spMk id="2" creationId="{4547C083-1B99-3D4F-9E53-C098E09F09C5}"/>
          </ac:spMkLst>
        </pc:spChg>
        <pc:spChg chg="del">
          <ac:chgData name="Vera Arrebola" userId="12b10d211daa9627" providerId="LiveId" clId="{67F18938-4A02-4F71-BD6C-603713CB2F13}" dt="2023-12-14T23:28:39.329" v="515"/>
          <ac:spMkLst>
            <pc:docMk/>
            <pc:sldMk cId="4147850914" sldId="272"/>
            <ac:spMk id="3" creationId="{625F4FCF-7040-7379-F464-DF7E2492DAC1}"/>
          </ac:spMkLst>
        </pc:spChg>
        <pc:spChg chg="add del mod">
          <ac:chgData name="Vera Arrebola" userId="12b10d211daa9627" providerId="LiveId" clId="{67F18938-4A02-4F71-BD6C-603713CB2F13}" dt="2023-12-14T23:29:37.002" v="523" actId="6264"/>
          <ac:spMkLst>
            <pc:docMk/>
            <pc:sldMk cId="4147850914" sldId="272"/>
            <ac:spMk id="7" creationId="{FCB39EE6-0096-4EBB-426A-77047318AD1F}"/>
          </ac:spMkLst>
        </pc:spChg>
        <pc:spChg chg="add del mod ord">
          <ac:chgData name="Vera Arrebola" userId="12b10d211daa9627" providerId="LiveId" clId="{67F18938-4A02-4F71-BD6C-603713CB2F13}" dt="2023-12-14T23:29:37.002" v="523" actId="6264"/>
          <ac:spMkLst>
            <pc:docMk/>
            <pc:sldMk cId="4147850914" sldId="272"/>
            <ac:spMk id="8" creationId="{88C7D2A3-4094-17E6-85CC-D4D970BB85FF}"/>
          </ac:spMkLst>
        </pc:spChg>
        <pc:spChg chg="add del mod">
          <ac:chgData name="Vera Arrebola" userId="12b10d211daa9627" providerId="LiveId" clId="{67F18938-4A02-4F71-BD6C-603713CB2F13}" dt="2023-12-14T23:34:47.922" v="558"/>
          <ac:spMkLst>
            <pc:docMk/>
            <pc:sldMk cId="4147850914" sldId="272"/>
            <ac:spMk id="10" creationId="{8E125EC6-9F93-EF5A-0E42-A60D558A45EF}"/>
          </ac:spMkLst>
        </pc:spChg>
        <pc:spChg chg="add del">
          <ac:chgData name="Vera Arrebola" userId="12b10d211daa9627" providerId="LiveId" clId="{67F18938-4A02-4F71-BD6C-603713CB2F13}" dt="2023-12-14T23:29:02.538" v="519" actId="26606"/>
          <ac:spMkLst>
            <pc:docMk/>
            <pc:sldMk cId="4147850914" sldId="272"/>
            <ac:spMk id="11" creationId="{39E3965E-AC41-4711-9D10-E25ABB132D86}"/>
          </ac:spMkLst>
        </pc:spChg>
        <pc:spChg chg="add del">
          <ac:chgData name="Vera Arrebola" userId="12b10d211daa9627" providerId="LiveId" clId="{67F18938-4A02-4F71-BD6C-603713CB2F13}" dt="2023-12-14T23:29:02.538" v="519" actId="26606"/>
          <ac:spMkLst>
            <pc:docMk/>
            <pc:sldMk cId="4147850914" sldId="272"/>
            <ac:spMk id="15" creationId="{548B4202-DCD5-4F8C-B481-743A989A9DFF}"/>
          </ac:spMkLst>
        </pc:spChg>
        <pc:spChg chg="add mod">
          <ac:chgData name="Vera Arrebola" userId="12b10d211daa9627" providerId="LiveId" clId="{67F18938-4A02-4F71-BD6C-603713CB2F13}" dt="2023-12-15T00:06:36.005" v="642" actId="14100"/>
          <ac:spMkLst>
            <pc:docMk/>
            <pc:sldMk cId="4147850914" sldId="272"/>
            <ac:spMk id="16" creationId="{F9568FC6-E730-1C1D-2832-7956985DECA0}"/>
          </ac:spMkLst>
        </pc:spChg>
        <pc:spChg chg="add del">
          <ac:chgData name="Vera Arrebola" userId="12b10d211daa9627" providerId="LiveId" clId="{67F18938-4A02-4F71-BD6C-603713CB2F13}" dt="2023-12-14T23:29:02.538" v="519" actId="26606"/>
          <ac:spMkLst>
            <pc:docMk/>
            <pc:sldMk cId="4147850914" sldId="272"/>
            <ac:spMk id="19" creationId="{8EE702CF-91CE-4661-ACBF-3C8160D1B433}"/>
          </ac:spMkLst>
        </pc:spChg>
        <pc:spChg chg="add del">
          <ac:chgData name="Vera Arrebola" userId="12b10d211daa9627" providerId="LiveId" clId="{67F18938-4A02-4F71-BD6C-603713CB2F13}" dt="2023-12-14T23:30:02.002" v="525" actId="26606"/>
          <ac:spMkLst>
            <pc:docMk/>
            <pc:sldMk cId="4147850914" sldId="272"/>
            <ac:spMk id="21" creationId="{990D0034-F768-41E7-85D4-F38C4DE85770}"/>
          </ac:spMkLst>
        </pc:spChg>
        <pc:spChg chg="add del">
          <ac:chgData name="Vera Arrebola" userId="12b10d211daa9627" providerId="LiveId" clId="{67F18938-4A02-4F71-BD6C-603713CB2F13}" dt="2023-12-14T23:30:02.002" v="525" actId="26606"/>
          <ac:spMkLst>
            <pc:docMk/>
            <pc:sldMk cId="4147850914" sldId="272"/>
            <ac:spMk id="23" creationId="{7A3E0404-86A9-40FA-8DB8-302414EE2D9E}"/>
          </ac:spMkLst>
        </pc:spChg>
        <pc:spChg chg="add del">
          <ac:chgData name="Vera Arrebola" userId="12b10d211daa9627" providerId="LiveId" clId="{67F18938-4A02-4F71-BD6C-603713CB2F13}" dt="2023-12-14T23:33:17.628" v="547" actId="26606"/>
          <ac:spMkLst>
            <pc:docMk/>
            <pc:sldMk cId="4147850914" sldId="272"/>
            <ac:spMk id="28" creationId="{990D0034-F768-41E7-85D4-F38C4DE85770}"/>
          </ac:spMkLst>
        </pc:spChg>
        <pc:spChg chg="add">
          <ac:chgData name="Vera Arrebola" userId="12b10d211daa9627" providerId="LiveId" clId="{67F18938-4A02-4F71-BD6C-603713CB2F13}" dt="2023-12-14T23:33:17.628" v="547" actId="26606"/>
          <ac:spMkLst>
            <pc:docMk/>
            <pc:sldMk cId="4147850914" sldId="272"/>
            <ac:spMk id="35" creationId="{0A913F90-4522-4E66-98B7-DC02FD8BBE9F}"/>
          </ac:spMkLst>
        </pc:spChg>
        <pc:spChg chg="add">
          <ac:chgData name="Vera Arrebola" userId="12b10d211daa9627" providerId="LiveId" clId="{67F18938-4A02-4F71-BD6C-603713CB2F13}" dt="2023-12-14T23:33:17.628" v="547" actId="26606"/>
          <ac:spMkLst>
            <pc:docMk/>
            <pc:sldMk cId="4147850914" sldId="272"/>
            <ac:spMk id="39" creationId="{6344C6FC-AA4A-4CB4-835E-C976EBC08E63}"/>
          </ac:spMkLst>
        </pc:spChg>
        <pc:graphicFrameChg chg="add mod modGraphic">
          <ac:chgData name="Vera Arrebola" userId="12b10d211daa9627" providerId="LiveId" clId="{67F18938-4A02-4F71-BD6C-603713CB2F13}" dt="2023-12-15T00:00:45.137" v="623" actId="403"/>
          <ac:graphicFrameMkLst>
            <pc:docMk/>
            <pc:sldMk cId="4147850914" sldId="272"/>
            <ac:graphicFrameMk id="12" creationId="{888C6EA0-5E1A-1811-92C1-EF5F4E0CFB54}"/>
          </ac:graphicFrameMkLst>
        </pc:graphicFrameChg>
        <pc:picChg chg="add del mod ord modCrop">
          <ac:chgData name="Vera Arrebola" userId="12b10d211daa9627" providerId="LiveId" clId="{67F18938-4A02-4F71-BD6C-603713CB2F13}" dt="2023-12-14T23:34:28.851" v="556" actId="478"/>
          <ac:picMkLst>
            <pc:docMk/>
            <pc:sldMk cId="4147850914" sldId="272"/>
            <ac:picMk id="4" creationId="{ADE6D19C-D3E3-3CC5-3CC3-EAA2A830D981}"/>
          </ac:picMkLst>
        </pc:picChg>
        <pc:picChg chg="add del mod ord">
          <ac:chgData name="Vera Arrebola" userId="12b10d211daa9627" providerId="LiveId" clId="{67F18938-4A02-4F71-BD6C-603713CB2F13}" dt="2023-12-14T23:34:28.851" v="556" actId="478"/>
          <ac:picMkLst>
            <pc:docMk/>
            <pc:sldMk cId="4147850914" sldId="272"/>
            <ac:picMk id="5" creationId="{71C0588F-CD29-3AD5-6E7D-10A9A64ECF9F}"/>
          </ac:picMkLst>
        </pc:picChg>
        <pc:picChg chg="add del mod ord">
          <ac:chgData name="Vera Arrebola" userId="12b10d211daa9627" providerId="LiveId" clId="{67F18938-4A02-4F71-BD6C-603713CB2F13}" dt="2023-12-14T23:34:28.851" v="556" actId="478"/>
          <ac:picMkLst>
            <pc:docMk/>
            <pc:sldMk cId="4147850914" sldId="272"/>
            <ac:picMk id="6" creationId="{9B41AAA5-9799-53C1-1704-460DB945B824}"/>
          </ac:picMkLst>
        </pc:picChg>
        <pc:picChg chg="add mod">
          <ac:chgData name="Vera Arrebola" userId="12b10d211daa9627" providerId="LiveId" clId="{67F18938-4A02-4F71-BD6C-603713CB2F13}" dt="2023-12-14T23:31:09.595" v="527"/>
          <ac:picMkLst>
            <pc:docMk/>
            <pc:sldMk cId="4147850914" sldId="272"/>
            <ac:picMk id="9" creationId="{F59797D8-2B03-EB2E-9295-CBAC5560DD3E}"/>
          </ac:picMkLst>
        </pc:picChg>
        <pc:picChg chg="add mod ord">
          <ac:chgData name="Vera Arrebola" userId="12b10d211daa9627" providerId="LiveId" clId="{67F18938-4A02-4F71-BD6C-603713CB2F13}" dt="2023-12-14T23:59:48.570" v="582" actId="171"/>
          <ac:picMkLst>
            <pc:docMk/>
            <pc:sldMk cId="4147850914" sldId="272"/>
            <ac:picMk id="14" creationId="{9770173D-9F54-8886-AFEC-77ABB3C13D71}"/>
          </ac:picMkLst>
        </pc:picChg>
        <pc:cxnChg chg="add del">
          <ac:chgData name="Vera Arrebola" userId="12b10d211daa9627" providerId="LiveId" clId="{67F18938-4A02-4F71-BD6C-603713CB2F13}" dt="2023-12-14T23:29:02.538" v="519" actId="26606"/>
          <ac:cxnSpMkLst>
            <pc:docMk/>
            <pc:sldMk cId="4147850914" sldId="272"/>
            <ac:cxnSpMk id="13" creationId="{1F5DC8C3-BA5F-4EED-BB9A-A14272BD82A1}"/>
          </ac:cxnSpMkLst>
        </pc:cxnChg>
        <pc:cxnChg chg="add del">
          <ac:chgData name="Vera Arrebola" userId="12b10d211daa9627" providerId="LiveId" clId="{67F18938-4A02-4F71-BD6C-603713CB2F13}" dt="2023-12-14T23:29:02.538" v="519" actId="26606"/>
          <ac:cxnSpMkLst>
            <pc:docMk/>
            <pc:sldMk cId="4147850914" sldId="272"/>
            <ac:cxnSpMk id="17" creationId="{F7F57F6B-E621-4E40-A34D-2FE12902AA20}"/>
          </ac:cxnSpMkLst>
        </pc:cxnChg>
        <pc:cxnChg chg="add del">
          <ac:chgData name="Vera Arrebola" userId="12b10d211daa9627" providerId="LiveId" clId="{67F18938-4A02-4F71-BD6C-603713CB2F13}" dt="2023-12-14T23:30:02.002" v="525" actId="26606"/>
          <ac:cxnSpMkLst>
            <pc:docMk/>
            <pc:sldMk cId="4147850914" sldId="272"/>
            <ac:cxnSpMk id="22" creationId="{5A0A5CF6-407C-4691-8122-49DF69D0020D}"/>
          </ac:cxnSpMkLst>
        </pc:cxnChg>
        <pc:cxnChg chg="add del">
          <ac:chgData name="Vera Arrebola" userId="12b10d211daa9627" providerId="LiveId" clId="{67F18938-4A02-4F71-BD6C-603713CB2F13}" dt="2023-12-14T23:33:17.628" v="547" actId="26606"/>
          <ac:cxnSpMkLst>
            <pc:docMk/>
            <pc:sldMk cId="4147850914" sldId="272"/>
            <ac:cxnSpMk id="30" creationId="{5A0A5CF6-407C-4691-8122-49DF69D0020D}"/>
          </ac:cxnSpMkLst>
        </pc:cxnChg>
        <pc:cxnChg chg="add">
          <ac:chgData name="Vera Arrebola" userId="12b10d211daa9627" providerId="LiveId" clId="{67F18938-4A02-4F71-BD6C-603713CB2F13}" dt="2023-12-14T23:33:17.628" v="547" actId="26606"/>
          <ac:cxnSpMkLst>
            <pc:docMk/>
            <pc:sldMk cId="4147850914" sldId="272"/>
            <ac:cxnSpMk id="37" creationId="{6B55B8CC-0F92-4837-A535-00875F255E11}"/>
          </ac:cxnSpMkLst>
        </pc:cxnChg>
      </pc:sldChg>
      <pc:sldChg chg="addSp delSp modSp new mod setBg">
        <pc:chgData name="Vera Arrebola" userId="12b10d211daa9627" providerId="LiveId" clId="{67F18938-4A02-4F71-BD6C-603713CB2F13}" dt="2023-12-15T00:19:44.251" v="755" actId="12788"/>
        <pc:sldMkLst>
          <pc:docMk/>
          <pc:sldMk cId="413430036" sldId="273"/>
        </pc:sldMkLst>
        <pc:spChg chg="mod">
          <ac:chgData name="Vera Arrebola" userId="12b10d211daa9627" providerId="LiveId" clId="{67F18938-4A02-4F71-BD6C-603713CB2F13}" dt="2023-12-15T00:19:44.251" v="755" actId="12788"/>
          <ac:spMkLst>
            <pc:docMk/>
            <pc:sldMk cId="413430036" sldId="273"/>
            <ac:spMk id="2" creationId="{E24F2A0C-8CCB-ED2A-2CE9-1BA0E96799C8}"/>
          </ac:spMkLst>
        </pc:spChg>
        <pc:spChg chg="del">
          <ac:chgData name="Vera Arrebola" userId="12b10d211daa9627" providerId="LiveId" clId="{67F18938-4A02-4F71-BD6C-603713CB2F13}" dt="2023-12-15T00:02:15.602" v="636" actId="26606"/>
          <ac:spMkLst>
            <pc:docMk/>
            <pc:sldMk cId="413430036" sldId="273"/>
            <ac:spMk id="3" creationId="{6B082341-CD76-7DF5-EE44-C83DA6BDC20F}"/>
          </ac:spMkLst>
        </pc:spChg>
        <pc:spChg chg="add mod">
          <ac:chgData name="Vera Arrebola" userId="12b10d211daa9627" providerId="LiveId" clId="{67F18938-4A02-4F71-BD6C-603713CB2F13}" dt="2023-12-15T00:19:08.451" v="753" actId="12788"/>
          <ac:spMkLst>
            <pc:docMk/>
            <pc:sldMk cId="413430036" sldId="273"/>
            <ac:spMk id="7" creationId="{44259F4E-A2AE-C3CF-14C8-78FD27F7FA32}"/>
          </ac:spMkLst>
        </pc:spChg>
        <pc:spChg chg="add mod ord">
          <ac:chgData name="Vera Arrebola" userId="12b10d211daa9627" providerId="LiveId" clId="{67F18938-4A02-4F71-BD6C-603713CB2F13}" dt="2023-12-15T00:08:08.815" v="676" actId="171"/>
          <ac:spMkLst>
            <pc:docMk/>
            <pc:sldMk cId="413430036" sldId="273"/>
            <ac:spMk id="8" creationId="{67D6D65D-9E21-8C76-483E-2BC6D0687014}"/>
          </ac:spMkLst>
        </pc:spChg>
        <pc:spChg chg="add">
          <ac:chgData name="Vera Arrebola" userId="12b10d211daa9627" providerId="LiveId" clId="{67F18938-4A02-4F71-BD6C-603713CB2F13}" dt="2023-12-15T00:02:15.602" v="636" actId="26606"/>
          <ac:spMkLst>
            <pc:docMk/>
            <pc:sldMk cId="413430036" sldId="273"/>
            <ac:spMk id="9" creationId="{39E3965E-AC41-4711-9D10-E25ABB132D86}"/>
          </ac:spMkLst>
        </pc:spChg>
        <pc:spChg chg="add">
          <ac:chgData name="Vera Arrebola" userId="12b10d211daa9627" providerId="LiveId" clId="{67F18938-4A02-4F71-BD6C-603713CB2F13}" dt="2023-12-15T00:02:15.602" v="636" actId="26606"/>
          <ac:spMkLst>
            <pc:docMk/>
            <pc:sldMk cId="413430036" sldId="273"/>
            <ac:spMk id="13" creationId="{5683D043-25BB-4AC9-8130-641179672614}"/>
          </ac:spMkLst>
        </pc:spChg>
        <pc:spChg chg="add">
          <ac:chgData name="Vera Arrebola" userId="12b10d211daa9627" providerId="LiveId" clId="{67F18938-4A02-4F71-BD6C-603713CB2F13}" dt="2023-12-15T00:02:15.602" v="636" actId="26606"/>
          <ac:spMkLst>
            <pc:docMk/>
            <pc:sldMk cId="413430036" sldId="273"/>
            <ac:spMk id="15" creationId="{AA61CCAC-6875-474C-8E9E-F57ABF078C2B}"/>
          </ac:spMkLst>
        </pc:spChg>
        <pc:spChg chg="add mod">
          <ac:chgData name="Vera Arrebola" userId="12b10d211daa9627" providerId="LiveId" clId="{67F18938-4A02-4F71-BD6C-603713CB2F13}" dt="2023-12-15T00:19:08.451" v="753" actId="12788"/>
          <ac:spMkLst>
            <pc:docMk/>
            <pc:sldMk cId="413430036" sldId="273"/>
            <ac:spMk id="16" creationId="{7F48FC2C-363C-CC0F-C7AD-CD0C0DC11890}"/>
          </ac:spMkLst>
        </pc:spChg>
        <pc:spChg chg="add mod">
          <ac:chgData name="Vera Arrebola" userId="12b10d211daa9627" providerId="LiveId" clId="{67F18938-4A02-4F71-BD6C-603713CB2F13}" dt="2023-12-15T00:19:08.451" v="753" actId="12788"/>
          <ac:spMkLst>
            <pc:docMk/>
            <pc:sldMk cId="413430036" sldId="273"/>
            <ac:spMk id="20" creationId="{968678A5-B8EB-6527-14D2-5C03165AB8E7}"/>
          </ac:spMkLst>
        </pc:spChg>
        <pc:grpChg chg="add mod">
          <ac:chgData name="Vera Arrebola" userId="12b10d211daa9627" providerId="LiveId" clId="{67F18938-4A02-4F71-BD6C-603713CB2F13}" dt="2023-12-15T00:19:08.451" v="753" actId="12788"/>
          <ac:grpSpMkLst>
            <pc:docMk/>
            <pc:sldMk cId="413430036" sldId="273"/>
            <ac:grpSpMk id="10" creationId="{2544DD94-1078-068C-97B5-4F9840B0D530}"/>
          </ac:grpSpMkLst>
        </pc:grpChg>
        <pc:grpChg chg="add mod">
          <ac:chgData name="Vera Arrebola" userId="12b10d211daa9627" providerId="LiveId" clId="{67F18938-4A02-4F71-BD6C-603713CB2F13}" dt="2023-12-15T00:19:08.451" v="753" actId="12788"/>
          <ac:grpSpMkLst>
            <pc:docMk/>
            <pc:sldMk cId="413430036" sldId="273"/>
            <ac:grpSpMk id="17" creationId="{5DB51F33-31AA-CB0A-3514-0DD73BDD1F25}"/>
          </ac:grpSpMkLst>
        </pc:grpChg>
        <pc:grpChg chg="add mod">
          <ac:chgData name="Vera Arrebola" userId="12b10d211daa9627" providerId="LiveId" clId="{67F18938-4A02-4F71-BD6C-603713CB2F13}" dt="2023-12-15T00:19:08.451" v="753" actId="12788"/>
          <ac:grpSpMkLst>
            <pc:docMk/>
            <pc:sldMk cId="413430036" sldId="273"/>
            <ac:grpSpMk id="21" creationId="{278D60A2-28B1-4976-D92D-3266CC0E85C4}"/>
          </ac:grpSpMkLst>
        </pc:grpChg>
        <pc:grpChg chg="add mod">
          <ac:chgData name="Vera Arrebola" userId="12b10d211daa9627" providerId="LiveId" clId="{67F18938-4A02-4F71-BD6C-603713CB2F13}" dt="2023-12-15T00:19:08.451" v="753" actId="12788"/>
          <ac:grpSpMkLst>
            <pc:docMk/>
            <pc:sldMk cId="413430036" sldId="273"/>
            <ac:grpSpMk id="22" creationId="{D5E06AE7-68E1-22E8-1498-7C6DD5717654}"/>
          </ac:grpSpMkLst>
        </pc:grpChg>
        <pc:picChg chg="add mod">
          <ac:chgData name="Vera Arrebola" userId="12b10d211daa9627" providerId="LiveId" clId="{67F18938-4A02-4F71-BD6C-603713CB2F13}" dt="2023-12-15T00:19:08.451" v="753" actId="12788"/>
          <ac:picMkLst>
            <pc:docMk/>
            <pc:sldMk cId="413430036" sldId="273"/>
            <ac:picMk id="4" creationId="{0196E9C8-4EA8-E151-CCF9-267F4A117C79}"/>
          </ac:picMkLst>
        </pc:picChg>
        <pc:picChg chg="add mod">
          <ac:chgData name="Vera Arrebola" userId="12b10d211daa9627" providerId="LiveId" clId="{67F18938-4A02-4F71-BD6C-603713CB2F13}" dt="2023-12-15T00:17:50.252" v="744" actId="29295"/>
          <ac:picMkLst>
            <pc:docMk/>
            <pc:sldMk cId="413430036" sldId="273"/>
            <ac:picMk id="5" creationId="{A262050C-3BC2-D6EE-184F-64ACD19AC537}"/>
          </ac:picMkLst>
        </pc:picChg>
        <pc:picChg chg="add mod">
          <ac:chgData name="Vera Arrebola" userId="12b10d211daa9627" providerId="LiveId" clId="{67F18938-4A02-4F71-BD6C-603713CB2F13}" dt="2023-12-15T00:19:08.451" v="753" actId="12788"/>
          <ac:picMkLst>
            <pc:docMk/>
            <pc:sldMk cId="413430036" sldId="273"/>
            <ac:picMk id="14" creationId="{DFE3F88F-EA1F-B962-99C2-1D582BB77E43}"/>
          </ac:picMkLst>
        </pc:picChg>
        <pc:picChg chg="add mod">
          <ac:chgData name="Vera Arrebola" userId="12b10d211daa9627" providerId="LiveId" clId="{67F18938-4A02-4F71-BD6C-603713CB2F13}" dt="2023-12-15T00:19:08.451" v="753" actId="12788"/>
          <ac:picMkLst>
            <pc:docMk/>
            <pc:sldMk cId="413430036" sldId="273"/>
            <ac:picMk id="19" creationId="{B25FEF61-3F85-48C7-3949-B9650E3392FC}"/>
          </ac:picMkLst>
        </pc:picChg>
        <pc:cxnChg chg="add">
          <ac:chgData name="Vera Arrebola" userId="12b10d211daa9627" providerId="LiveId" clId="{67F18938-4A02-4F71-BD6C-603713CB2F13}" dt="2023-12-15T00:02:15.602" v="636" actId="26606"/>
          <ac:cxnSpMkLst>
            <pc:docMk/>
            <pc:sldMk cId="413430036" sldId="273"/>
            <ac:cxnSpMk id="11" creationId="{1F5DC8C3-BA5F-4EED-BB9A-A14272BD82A1}"/>
          </ac:cxnSpMkLst>
        </pc:cxnChg>
      </pc:sldChg>
      <pc:sldChg chg="addSp delSp modSp add del mod setBg modClrScheme delDesignElem chgLayout">
        <pc:chgData name="Vera Arrebola" userId="12b10d211daa9627" providerId="LiveId" clId="{67F18938-4A02-4F71-BD6C-603713CB2F13}" dt="2023-12-14T23:34:32.105" v="557" actId="47"/>
        <pc:sldMkLst>
          <pc:docMk/>
          <pc:sldMk cId="2554816068" sldId="273"/>
        </pc:sldMkLst>
        <pc:spChg chg="mod ord">
          <ac:chgData name="Vera Arrebola" userId="12b10d211daa9627" providerId="LiveId" clId="{67F18938-4A02-4F71-BD6C-603713CB2F13}" dt="2023-12-14T23:32:56.082" v="545"/>
          <ac:spMkLst>
            <pc:docMk/>
            <pc:sldMk cId="2554816068" sldId="273"/>
            <ac:spMk id="2" creationId="{0022EBD3-9812-2375-E80C-DD3F9BC013E1}"/>
          </ac:spMkLst>
        </pc:spChg>
        <pc:spChg chg="add del mod">
          <ac:chgData name="Vera Arrebola" userId="12b10d211daa9627" providerId="LiveId" clId="{67F18938-4A02-4F71-BD6C-603713CB2F13}" dt="2023-12-14T23:31:44.755" v="535" actId="6264"/>
          <ac:spMkLst>
            <pc:docMk/>
            <pc:sldMk cId="2554816068" sldId="273"/>
            <ac:spMk id="3" creationId="{5BBC4CB3-5A2A-4447-7C2C-91CAF9AB0269}"/>
          </ac:spMkLst>
        </pc:spChg>
        <pc:spChg chg="mod ord">
          <ac:chgData name="Vera Arrebola" userId="12b10d211daa9627" providerId="LiveId" clId="{67F18938-4A02-4F71-BD6C-603713CB2F13}" dt="2023-12-14T23:32:56.082" v="545"/>
          <ac:spMkLst>
            <pc:docMk/>
            <pc:sldMk cId="2554816068" sldId="273"/>
            <ac:spMk id="4" creationId="{2C65F2EA-6D7C-3328-8F7D-C8DDF433AA0C}"/>
          </ac:spMkLst>
        </pc:spChg>
        <pc:spChg chg="add del mod">
          <ac:chgData name="Vera Arrebola" userId="12b10d211daa9627" providerId="LiveId" clId="{67F18938-4A02-4F71-BD6C-603713CB2F13}" dt="2023-12-14T23:31:44.755" v="535" actId="6264"/>
          <ac:spMkLst>
            <pc:docMk/>
            <pc:sldMk cId="2554816068" sldId="273"/>
            <ac:spMk id="5" creationId="{2EE006A7-149B-4150-4238-F3753A188F73}"/>
          </ac:spMkLst>
        </pc:spChg>
        <pc:spChg chg="add mod ord">
          <ac:chgData name="Vera Arrebola" userId="12b10d211daa9627" providerId="LiveId" clId="{67F18938-4A02-4F71-BD6C-603713CB2F13}" dt="2023-12-14T23:32:56.082" v="545"/>
          <ac:spMkLst>
            <pc:docMk/>
            <pc:sldMk cId="2554816068" sldId="273"/>
            <ac:spMk id="6" creationId="{2255F865-F6C8-0213-8451-87FC52A8BD47}"/>
          </ac:spMkLst>
        </pc:spChg>
        <pc:spChg chg="del">
          <ac:chgData name="Vera Arrebola" userId="12b10d211daa9627" providerId="LiveId" clId="{67F18938-4A02-4F71-BD6C-603713CB2F13}" dt="2023-12-14T23:31:32.507" v="533"/>
          <ac:spMkLst>
            <pc:docMk/>
            <pc:sldMk cId="2554816068" sldId="273"/>
            <ac:spMk id="18" creationId="{990D0034-F768-41E7-85D4-F38C4DE85770}"/>
          </ac:spMkLst>
        </pc:spChg>
        <pc:picChg chg="del">
          <ac:chgData name="Vera Arrebola" userId="12b10d211daa9627" providerId="LiveId" clId="{67F18938-4A02-4F71-BD6C-603713CB2F13}" dt="2023-12-14T23:32:10.276" v="539" actId="478"/>
          <ac:picMkLst>
            <pc:docMk/>
            <pc:sldMk cId="2554816068" sldId="273"/>
            <ac:picMk id="19" creationId="{4DE7615F-2262-9C84-A7BE-B813329D21A9}"/>
          </ac:picMkLst>
        </pc:picChg>
        <pc:cxnChg chg="del">
          <ac:chgData name="Vera Arrebola" userId="12b10d211daa9627" providerId="LiveId" clId="{67F18938-4A02-4F71-BD6C-603713CB2F13}" dt="2023-12-14T23:31:32.507" v="533"/>
          <ac:cxnSpMkLst>
            <pc:docMk/>
            <pc:sldMk cId="2554816068" sldId="273"/>
            <ac:cxnSpMk id="20" creationId="{5A0A5CF6-407C-4691-8122-49DF69D0020D}"/>
          </ac:cxnSpMkLst>
        </pc:cxnChg>
      </pc:sldChg>
      <pc:sldChg chg="delSp add del mod setBg delDesignElem">
        <pc:chgData name="Vera Arrebola" userId="12b10d211daa9627" providerId="LiveId" clId="{67F18938-4A02-4F71-BD6C-603713CB2F13}" dt="2023-12-14T23:31:24.911" v="531" actId="47"/>
        <pc:sldMkLst>
          <pc:docMk/>
          <pc:sldMk cId="2736492033" sldId="273"/>
        </pc:sldMkLst>
        <pc:spChg chg="del">
          <ac:chgData name="Vera Arrebola" userId="12b10d211daa9627" providerId="LiveId" clId="{67F18938-4A02-4F71-BD6C-603713CB2F13}" dt="2023-12-14T23:31:15.035" v="529"/>
          <ac:spMkLst>
            <pc:docMk/>
            <pc:sldMk cId="2736492033" sldId="273"/>
            <ac:spMk id="9" creationId="{6482F060-A4AF-4E0B-B364-7C6BA4AE9C03}"/>
          </ac:spMkLst>
        </pc:spChg>
        <pc:picChg chg="del">
          <ac:chgData name="Vera Arrebola" userId="12b10d211daa9627" providerId="LiveId" clId="{67F18938-4A02-4F71-BD6C-603713CB2F13}" dt="2023-12-14T23:31:18.368" v="530" actId="478"/>
          <ac:picMkLst>
            <pc:docMk/>
            <pc:sldMk cId="2736492033" sldId="273"/>
            <ac:picMk id="4" creationId="{EB5E5C2E-08CF-9FDF-5E56-FA7F1BB8E617}"/>
          </ac:picMkLst>
        </pc:picChg>
        <pc:cxnChg chg="del">
          <ac:chgData name="Vera Arrebola" userId="12b10d211daa9627" providerId="LiveId" clId="{67F18938-4A02-4F71-BD6C-603713CB2F13}" dt="2023-12-14T23:31:15.035" v="529"/>
          <ac:cxnSpMkLst>
            <pc:docMk/>
            <pc:sldMk cId="2736492033" sldId="273"/>
            <ac:cxnSpMk id="11" creationId="{B9EB6DAA-2F0C-43D5-A577-15D5D2C4E3F5}"/>
          </ac:cxnSpMkLst>
        </pc:cxnChg>
      </pc:sldChg>
      <pc:sldChg chg="add del">
        <pc:chgData name="Vera Arrebola" userId="12b10d211daa9627" providerId="LiveId" clId="{67F18938-4A02-4F71-BD6C-603713CB2F13}" dt="2023-12-14T23:34:32.105" v="557" actId="47"/>
        <pc:sldMkLst>
          <pc:docMk/>
          <pc:sldMk cId="2216263957" sldId="274"/>
        </pc:sldMkLst>
      </pc:sldChg>
      <pc:sldMasterChg chg="del delSldLayout">
        <pc:chgData name="Vera Arrebola" userId="12b10d211daa9627" providerId="LiveId" clId="{67F18938-4A02-4F71-BD6C-603713CB2F13}" dt="2023-12-14T21:35:22.602" v="52" actId="26606"/>
        <pc:sldMasterMkLst>
          <pc:docMk/>
          <pc:sldMasterMk cId="3031092289" sldId="2147483648"/>
        </pc:sldMasterMkLst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1884078009" sldId="2147483649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3931955422" sldId="2147483650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4154311374" sldId="2147483651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3840738711" sldId="2147483652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1316651980" sldId="2147483653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353794081" sldId="2147483654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2255765604" sldId="2147483655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2212707159" sldId="2147483656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2145220520" sldId="2147483657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3703341144" sldId="2147483658"/>
          </pc:sldLayoutMkLst>
        </pc:sldLayoutChg>
        <pc:sldLayoutChg chg="del">
          <pc:chgData name="Vera Arrebola" userId="12b10d211daa9627" providerId="LiveId" clId="{67F18938-4A02-4F71-BD6C-603713CB2F13}" dt="2023-12-14T21:35:22.602" v="52" actId="26606"/>
          <pc:sldLayoutMkLst>
            <pc:docMk/>
            <pc:sldMasterMk cId="3031092289" sldId="2147483648"/>
            <pc:sldLayoutMk cId="1216768053" sldId="2147483659"/>
          </pc:sldLayoutMkLst>
        </pc:sldLayoutChg>
      </pc:sldMasterChg>
      <pc:sldMasterChg chg="add addSldLayout">
        <pc:chgData name="Vera Arrebola" userId="12b10d211daa9627" providerId="LiveId" clId="{67F18938-4A02-4F71-BD6C-603713CB2F13}" dt="2023-12-14T21:35:22.602" v="52" actId="26606"/>
        <pc:sldMasterMkLst>
          <pc:docMk/>
          <pc:sldMasterMk cId="3581392207" sldId="2147483673"/>
        </pc:sldMasterMkLst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2494252461" sldId="2147483662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2852673657" sldId="2147483663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488256344" sldId="2147483664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593410884" sldId="2147483665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145584161" sldId="2147483666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1414536580" sldId="2147483667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1320987494" sldId="2147483668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2723227418" sldId="2147483669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1438448858" sldId="2147483670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1839539284" sldId="2147483671"/>
          </pc:sldLayoutMkLst>
        </pc:sldLayoutChg>
        <pc:sldLayoutChg chg="add">
          <pc:chgData name="Vera Arrebola" userId="12b10d211daa9627" providerId="LiveId" clId="{67F18938-4A02-4F71-BD6C-603713CB2F13}" dt="2023-12-14T21:35:22.602" v="52" actId="26606"/>
          <pc:sldLayoutMkLst>
            <pc:docMk/>
            <pc:sldMasterMk cId="3581392207" sldId="2147483673"/>
            <pc:sldLayoutMk cId="51045760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6449A-C75A-4B6A-B7C1-B354C08CBFA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EB11-BDAA-4092-87F3-00154F4C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04A5-0A64-45A1-8E08-40BDF14F3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5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A26F3-D146-A847-FD12-E81F67F4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UN Sustainability Development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7676-7063-25F1-8BD6-D5BC79DC0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Vera Arrebola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EB5E5C2E-08CF-9FDF-5E56-FA7F1BB8E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9" r="264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0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2364-213F-F832-03F1-12960134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b="1">
                <a:ln>
                  <a:solidFill>
                    <a:srgbClr val="263E49"/>
                  </a:solidFill>
                </a:ln>
                <a:solidFill>
                  <a:srgbClr val="FFFFFF"/>
                </a:solidFill>
                <a:effectLst>
                  <a:glow rad="50800">
                    <a:schemeClr val="accent2">
                      <a:lumMod val="40000"/>
                      <a:lumOff val="60000"/>
                      <a:alpha val="37000"/>
                    </a:schemeClr>
                  </a:glow>
                </a:effectLst>
              </a:rPr>
              <a:t>Outline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64D-9CB2-61EA-DD66-918B7F17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699933" cy="39638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Scenario.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description.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models: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Regression. 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Forest.</a:t>
            </a:r>
            <a:endParaRPr lang="en-US" sz="20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 Tree Regressor.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Conclusions.</a:t>
            </a:r>
          </a:p>
        </p:txBody>
      </p:sp>
      <p:pic>
        <p:nvPicPr>
          <p:cNvPr id="25" name="Picture 24" descr="Graphs and plots layered on a blue digital screen">
            <a:extLst>
              <a:ext uri="{FF2B5EF4-FFF2-40B4-BE49-F238E27FC236}">
                <a16:creationId xmlns:a16="http://schemas.microsoft.com/office/drawing/2014/main" id="{0C8BA04A-CC24-2028-64A5-5E4638E2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1" r="1041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2EBD3-9812-2375-E80C-DD3F9BC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516836"/>
            <a:ext cx="5085522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6D93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Problem Scenario</a:t>
            </a:r>
          </a:p>
        </p:txBody>
      </p:sp>
      <p:pic>
        <p:nvPicPr>
          <p:cNvPr id="19" name="Picture 18" descr="Light bulb on yellow background with sketched light beams and cord">
            <a:extLst>
              <a:ext uri="{FF2B5EF4-FFF2-40B4-BE49-F238E27FC236}">
                <a16:creationId xmlns:a16="http://schemas.microsoft.com/office/drawing/2014/main" id="{4DE7615F-2262-9C84-A7BE-B813329D2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91"/>
          <a:stretch/>
        </p:blipFill>
        <p:spPr>
          <a:xfrm>
            <a:off x="0" y="-703"/>
            <a:ext cx="5487341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5F2EA-6D7C-3328-8F7D-C8DDF433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678" y="2790855"/>
            <a:ext cx="5278952" cy="3311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Target Audience: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Policy makers, politicians, companies and the general public.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Understand how every SDG goal affects Goal 17.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Find the best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51897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136-4831-0F5C-8218-031C5388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62" y="174779"/>
            <a:ext cx="3914647" cy="1628258"/>
          </a:xfrm>
        </p:spPr>
        <p:txBody>
          <a:bodyPr>
            <a:normAutofit/>
          </a:bodyPr>
          <a:lstStyle/>
          <a:p>
            <a:r>
              <a:rPr lang="en-US" b="1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4EDA-3EB8-78A3-52E1-22FF995B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9952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Rows: 249</a:t>
            </a:r>
          </a:p>
          <a:p>
            <a:r>
              <a:rPr lang="en-US" dirty="0">
                <a:solidFill>
                  <a:schemeClr val="tx1"/>
                </a:solidFill>
              </a:rPr>
              <a:t>Columns: 19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472751E-3E4E-871C-7AC3-541E04E3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24" y="988908"/>
            <a:ext cx="5782865" cy="51974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626867-EB94-E0D0-B96C-E6C7F5B52E0F}"/>
              </a:ext>
            </a:extLst>
          </p:cNvPr>
          <p:cNvSpPr txBox="1">
            <a:spLocks/>
          </p:cNvSpPr>
          <p:nvPr/>
        </p:nvSpPr>
        <p:spPr>
          <a:xfrm>
            <a:off x="1097280" y="3640434"/>
            <a:ext cx="10058400" cy="9952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Strongest Relationships with Label:</a:t>
            </a:r>
          </a:p>
          <a:p>
            <a:r>
              <a:rPr lang="en-US" dirty="0">
                <a:solidFill>
                  <a:schemeClr val="tx1"/>
                </a:solidFill>
              </a:rPr>
              <a:t>Goals 2, 3, 6, 7 and 15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F39DB-D314-8796-C99D-AAE05B35B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62298"/>
              </p:ext>
            </p:extLst>
          </p:nvPr>
        </p:nvGraphicFramePr>
        <p:xfrm>
          <a:off x="347011" y="3429000"/>
          <a:ext cx="11437018" cy="2078230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00135">
                  <a:extLst>
                    <a:ext uri="{9D8B030D-6E8A-4147-A177-3AD203B41FA5}">
                      <a16:colId xmlns:a16="http://schemas.microsoft.com/office/drawing/2014/main" val="3452895916"/>
                    </a:ext>
                  </a:extLst>
                </a:gridCol>
                <a:gridCol w="844754">
                  <a:extLst>
                    <a:ext uri="{9D8B030D-6E8A-4147-A177-3AD203B41FA5}">
                      <a16:colId xmlns:a16="http://schemas.microsoft.com/office/drawing/2014/main" val="1743880933"/>
                    </a:ext>
                  </a:extLst>
                </a:gridCol>
                <a:gridCol w="464084">
                  <a:extLst>
                    <a:ext uri="{9D8B030D-6E8A-4147-A177-3AD203B41FA5}">
                      <a16:colId xmlns:a16="http://schemas.microsoft.com/office/drawing/2014/main" val="900258396"/>
                    </a:ext>
                  </a:extLst>
                </a:gridCol>
                <a:gridCol w="526020">
                  <a:extLst>
                    <a:ext uri="{9D8B030D-6E8A-4147-A177-3AD203B41FA5}">
                      <a16:colId xmlns:a16="http://schemas.microsoft.com/office/drawing/2014/main" val="4216034858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1363587017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3709744599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1713764311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667757512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3517839562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2100543940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890092017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715585605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1584049213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33716017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4034353190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1674086522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2081864487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2293867981"/>
                    </a:ext>
                  </a:extLst>
                </a:gridCol>
                <a:gridCol w="600135">
                  <a:extLst>
                    <a:ext uri="{9D8B030D-6E8A-4147-A177-3AD203B41FA5}">
                      <a16:colId xmlns:a16="http://schemas.microsoft.com/office/drawing/2014/main" val="230347522"/>
                    </a:ext>
                  </a:extLst>
                </a:gridCol>
              </a:tblGrid>
              <a:tr h="51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Geo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Geo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 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675120"/>
                  </a:ext>
                </a:extLst>
              </a:tr>
              <a:tr h="51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Afghanistan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28.10%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51.67%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73.13%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52.08%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35.83%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30.34%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26.36%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49.76%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69.07%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7730617"/>
                  </a:ext>
                </a:extLst>
              </a:tr>
              <a:tr h="51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Åland Islands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16.39%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2.08%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extLst>
                  <a:ext uri="{0D108BD9-81ED-4DB2-BD59-A6C34878D82A}">
                    <a16:rowId xmlns:a16="http://schemas.microsoft.com/office/drawing/2014/main" val="935205999"/>
                  </a:ext>
                </a:extLst>
              </a:tr>
              <a:tr h="263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Albania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49.58%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65.06%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68.52%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30.56%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66.07%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52.31%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25.86%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30.91%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35.38%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45.71%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extLst>
                  <a:ext uri="{0D108BD9-81ED-4DB2-BD59-A6C34878D82A}">
                    <a16:rowId xmlns:a16="http://schemas.microsoft.com/office/drawing/2014/main" val="4058533186"/>
                  </a:ext>
                </a:extLst>
              </a:tr>
              <a:tr h="263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Algeria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35.71%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50.83%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68.59%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39.14%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51.04%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60.94%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44.40%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35.91%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16.67%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16.15%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64.26%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7" marR="6617" marT="6617" marB="0" anchor="ctr"/>
                </a:tc>
                <a:extLst>
                  <a:ext uri="{0D108BD9-81ED-4DB2-BD59-A6C34878D82A}">
                    <a16:rowId xmlns:a16="http://schemas.microsoft.com/office/drawing/2014/main" val="294501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7C083-1B99-3D4F-9E53-C098E09F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2" y="380382"/>
            <a:ext cx="4410385" cy="1450757"/>
          </a:xfrm>
        </p:spPr>
        <p:txBody>
          <a:bodyPr>
            <a:normAutofit/>
          </a:bodyPr>
          <a:lstStyle/>
          <a:p>
            <a:r>
              <a:rPr lang="en-US" dirty="0"/>
              <a:t>Prediction models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9770173D-9F54-8886-AFEC-77ABB3C1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94" y="47847"/>
            <a:ext cx="5517652" cy="43738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88C6EA0-5E1A-1811-92C1-EF5F4E0CF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467103"/>
              </p:ext>
            </p:extLst>
          </p:nvPr>
        </p:nvGraphicFramePr>
        <p:xfrm>
          <a:off x="245054" y="4245926"/>
          <a:ext cx="7895435" cy="2058556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631281">
                  <a:extLst>
                    <a:ext uri="{9D8B030D-6E8A-4147-A177-3AD203B41FA5}">
                      <a16:colId xmlns:a16="http://schemas.microsoft.com/office/drawing/2014/main" val="24378811"/>
                    </a:ext>
                  </a:extLst>
                </a:gridCol>
                <a:gridCol w="2632077">
                  <a:extLst>
                    <a:ext uri="{9D8B030D-6E8A-4147-A177-3AD203B41FA5}">
                      <a16:colId xmlns:a16="http://schemas.microsoft.com/office/drawing/2014/main" val="3147732770"/>
                    </a:ext>
                  </a:extLst>
                </a:gridCol>
                <a:gridCol w="2632077">
                  <a:extLst>
                    <a:ext uri="{9D8B030D-6E8A-4147-A177-3AD203B41FA5}">
                      <a16:colId xmlns:a16="http://schemas.microsoft.com/office/drawing/2014/main" val="2775162753"/>
                    </a:ext>
                  </a:extLst>
                </a:gridCol>
              </a:tblGrid>
              <a:tr h="5146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 squared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31707"/>
                  </a:ext>
                </a:extLst>
              </a:tr>
              <a:tr h="5146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0.885</a:t>
                      </a:r>
                      <a:endParaRPr lang="en-US" sz="18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49.204</a:t>
                      </a:r>
                      <a:endParaRPr lang="en-US" sz="20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089623"/>
                  </a:ext>
                </a:extLst>
              </a:tr>
              <a:tr h="5146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0.916</a:t>
                      </a:r>
                      <a:endParaRPr lang="en-US" sz="18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35.739</a:t>
                      </a:r>
                      <a:endParaRPr lang="en-US" sz="20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132762"/>
                  </a:ext>
                </a:extLst>
              </a:tr>
              <a:tr h="5146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Decision Tree Regressor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D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0.851</a:t>
                      </a:r>
                      <a:endParaRPr lang="en-US" sz="18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63.634</a:t>
                      </a:r>
                      <a:endParaRPr lang="en-US" sz="20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79702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568FC6-E730-1C1D-2832-7956985DECA0}"/>
              </a:ext>
            </a:extLst>
          </p:cNvPr>
          <p:cNvSpPr txBox="1">
            <a:spLocks/>
          </p:cNvSpPr>
          <p:nvPr/>
        </p:nvSpPr>
        <p:spPr>
          <a:xfrm>
            <a:off x="1193532" y="2114465"/>
            <a:ext cx="4569175" cy="9952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Best Model: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4785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reamy leaves in sunlight">
            <a:extLst>
              <a:ext uri="{FF2B5EF4-FFF2-40B4-BE49-F238E27FC236}">
                <a16:creationId xmlns:a16="http://schemas.microsoft.com/office/drawing/2014/main" id="{A262050C-3BC2-D6EE-184F-64ACD19A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2A0C-8CCB-ED2A-2CE9-1BA0E967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300" y="324805"/>
            <a:ext cx="8965401" cy="2006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D65D-9E21-8C76-483E-2BC6D0687014}"/>
              </a:ext>
            </a:extLst>
          </p:cNvPr>
          <p:cNvSpPr/>
          <p:nvPr/>
        </p:nvSpPr>
        <p:spPr>
          <a:xfrm>
            <a:off x="-9141" y="5010912"/>
            <a:ext cx="12207235" cy="1847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E06AE7-68E1-22E8-1498-7C6DD5717654}"/>
              </a:ext>
            </a:extLst>
          </p:cNvPr>
          <p:cNvGrpSpPr/>
          <p:nvPr/>
        </p:nvGrpSpPr>
        <p:grpSpPr>
          <a:xfrm>
            <a:off x="971716" y="2424052"/>
            <a:ext cx="10248568" cy="3812794"/>
            <a:chOff x="925481" y="2424052"/>
            <a:chExt cx="10248568" cy="3812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44DD94-1078-068C-97B5-4F9840B0D530}"/>
                </a:ext>
              </a:extLst>
            </p:cNvPr>
            <p:cNvGrpSpPr/>
            <p:nvPr/>
          </p:nvGrpSpPr>
          <p:grpSpPr>
            <a:xfrm>
              <a:off x="925481" y="2424052"/>
              <a:ext cx="2048088" cy="3812794"/>
              <a:chOff x="925481" y="2424052"/>
              <a:chExt cx="2048088" cy="3812794"/>
            </a:xfrm>
          </p:grpSpPr>
          <p:pic>
            <p:nvPicPr>
              <p:cNvPr id="4" name="Picture 2" descr="Business, graph, prediction, statistic, trend icon">
                <a:extLst>
                  <a:ext uri="{FF2B5EF4-FFF2-40B4-BE49-F238E27FC236}">
                    <a16:creationId xmlns:a16="http://schemas.microsoft.com/office/drawing/2014/main" id="{0196E9C8-4EA8-E151-CCF9-267F4A117C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325" y="2424052"/>
                <a:ext cx="1830401" cy="18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59F4E-A2AE-C3CF-14C8-78FD27F7FA32}"/>
                  </a:ext>
                </a:extLst>
              </p:cNvPr>
              <p:cNvSpPr txBox="1"/>
              <p:nvPr/>
            </p:nvSpPr>
            <p:spPr>
              <a:xfrm>
                <a:off x="925481" y="5405849"/>
                <a:ext cx="20480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Random Forest</a:t>
                </a:r>
                <a:endParaRPr lang="en-US" sz="2400" b="1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DB51F33-31AA-CB0A-3514-0DD73BDD1F25}"/>
                </a:ext>
              </a:extLst>
            </p:cNvPr>
            <p:cNvGrpSpPr/>
            <p:nvPr/>
          </p:nvGrpSpPr>
          <p:grpSpPr>
            <a:xfrm>
              <a:off x="5025721" y="2523744"/>
              <a:ext cx="2048088" cy="3713101"/>
              <a:chOff x="5068230" y="2523744"/>
              <a:chExt cx="2048088" cy="3713101"/>
            </a:xfrm>
          </p:grpSpPr>
          <p:pic>
            <p:nvPicPr>
              <p:cNvPr id="14" name="Graphic 13" descr="List with solid fill">
                <a:extLst>
                  <a:ext uri="{FF2B5EF4-FFF2-40B4-BE49-F238E27FC236}">
                    <a16:creationId xmlns:a16="http://schemas.microsoft.com/office/drawing/2014/main" id="{DFE3F88F-EA1F-B962-99C2-1D582BB77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77074" y="2523744"/>
                <a:ext cx="1830401" cy="183040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8FC2C-363C-CC0F-C7AD-CD0C0DC11890}"/>
                  </a:ext>
                </a:extLst>
              </p:cNvPr>
              <p:cNvSpPr txBox="1"/>
              <p:nvPr/>
            </p:nvSpPr>
            <p:spPr>
              <a:xfrm>
                <a:off x="5068230" y="5405848"/>
                <a:ext cx="20480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Sustainability Progress</a:t>
                </a:r>
                <a:endParaRPr lang="en-US" sz="2400" b="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8D60A2-28B1-4976-D92D-3266CC0E85C4}"/>
                </a:ext>
              </a:extLst>
            </p:cNvPr>
            <p:cNvGrpSpPr/>
            <p:nvPr/>
          </p:nvGrpSpPr>
          <p:grpSpPr>
            <a:xfrm>
              <a:off x="9125961" y="2495674"/>
              <a:ext cx="2048088" cy="3702428"/>
              <a:chOff x="9125961" y="2495674"/>
              <a:chExt cx="2048088" cy="3702428"/>
            </a:xfrm>
          </p:grpSpPr>
          <p:pic>
            <p:nvPicPr>
              <p:cNvPr id="19" name="Graphic 18" descr="Scientist female with solid fill">
                <a:extLst>
                  <a:ext uri="{FF2B5EF4-FFF2-40B4-BE49-F238E27FC236}">
                    <a16:creationId xmlns:a16="http://schemas.microsoft.com/office/drawing/2014/main" id="{B25FEF61-3F85-48C7-3949-B9650E339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34805" y="2495674"/>
                <a:ext cx="1830400" cy="1830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8678A5-B8EB-6527-14D2-5C03165AB8E7}"/>
                  </a:ext>
                </a:extLst>
              </p:cNvPr>
              <p:cNvSpPr txBox="1"/>
              <p:nvPr/>
            </p:nvSpPr>
            <p:spPr>
              <a:xfrm>
                <a:off x="9125961" y="5367105"/>
                <a:ext cx="20480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Sustainability Progress</a:t>
                </a:r>
                <a:endParaRPr 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30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304</Words>
  <Application>Microsoft Office PowerPoint</Application>
  <PresentationFormat>Widescreen</PresentationFormat>
  <Paragraphs>140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Bookman Old Style</vt:lpstr>
      <vt:lpstr>Calibri</vt:lpstr>
      <vt:lpstr>Franklin Gothic Book</vt:lpstr>
      <vt:lpstr>RetrospectVTI</vt:lpstr>
      <vt:lpstr>UN Sustainability Development Goals</vt:lpstr>
      <vt:lpstr>Outline</vt:lpstr>
      <vt:lpstr>Problem Scenario</vt:lpstr>
      <vt:lpstr>Data Set Description</vt:lpstr>
      <vt:lpstr>Prediction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Sustainability Development Goals</dc:title>
  <dc:creator>Vera Arrebola</dc:creator>
  <cp:lastModifiedBy>Vera Arrebola</cp:lastModifiedBy>
  <cp:revision>1</cp:revision>
  <dcterms:created xsi:type="dcterms:W3CDTF">2023-12-14T21:34:22Z</dcterms:created>
  <dcterms:modified xsi:type="dcterms:W3CDTF">2023-12-15T00:19:48Z</dcterms:modified>
</cp:coreProperties>
</file>