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5" r:id="rId3"/>
    <p:sldId id="257" r:id="rId4"/>
    <p:sldId id="258" r:id="rId5"/>
    <p:sldId id="259" r:id="rId6"/>
    <p:sldId id="290" r:id="rId7"/>
    <p:sldId id="260" r:id="rId8"/>
    <p:sldId id="261" r:id="rId9"/>
    <p:sldId id="291" r:id="rId10"/>
    <p:sldId id="292" r:id="rId11"/>
    <p:sldId id="293" r:id="rId12"/>
    <p:sldId id="266" r:id="rId13"/>
    <p:sldId id="267" r:id="rId14"/>
    <p:sldId id="263" r:id="rId15"/>
    <p:sldId id="277" r:id="rId16"/>
    <p:sldId id="280" r:id="rId17"/>
    <p:sldId id="264" r:id="rId18"/>
    <p:sldId id="268" r:id="rId19"/>
    <p:sldId id="278" r:id="rId20"/>
    <p:sldId id="279" r:id="rId21"/>
    <p:sldId id="273" r:id="rId22"/>
    <p:sldId id="275" r:id="rId23"/>
    <p:sldId id="289" r:id="rId24"/>
    <p:sldId id="271" r:id="rId25"/>
    <p:sldId id="281" r:id="rId26"/>
    <p:sldId id="282" r:id="rId27"/>
    <p:sldId id="270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arredondo" userId="45f93b1d35ec6ed3" providerId="LiveId" clId="{92A94257-D0AF-4DD3-8E65-51A1BB107D17}"/>
    <pc:docChg chg="undo custSel addSld delSld modSld sldOrd">
      <pc:chgData name="daniel arredondo" userId="45f93b1d35ec6ed3" providerId="LiveId" clId="{92A94257-D0AF-4DD3-8E65-51A1BB107D17}" dt="2020-10-19T17:29:04.320" v="14027" actId="114"/>
      <pc:docMkLst>
        <pc:docMk/>
      </pc:docMkLst>
      <pc:sldChg chg="addSp delSp modSp add">
        <pc:chgData name="daniel arredondo" userId="45f93b1d35ec6ed3" providerId="LiveId" clId="{92A94257-D0AF-4DD3-8E65-51A1BB107D17}" dt="2020-10-09T20:14:48.336" v="73" actId="1076"/>
        <pc:sldMkLst>
          <pc:docMk/>
          <pc:sldMk cId="2704176080" sldId="256"/>
        </pc:sldMkLst>
        <pc:spChg chg="mod">
          <ac:chgData name="daniel arredondo" userId="45f93b1d35ec6ed3" providerId="LiveId" clId="{92A94257-D0AF-4DD3-8E65-51A1BB107D17}" dt="2020-10-09T20:14:05.080" v="62" actId="255"/>
          <ac:spMkLst>
            <pc:docMk/>
            <pc:sldMk cId="2704176080" sldId="256"/>
            <ac:spMk id="2" creationId="{717A2F97-4A1B-4CCF-B993-3F24B00DFD23}"/>
          </ac:spMkLst>
        </pc:spChg>
        <pc:spChg chg="del">
          <ac:chgData name="daniel arredondo" userId="45f93b1d35ec6ed3" providerId="LiveId" clId="{92A94257-D0AF-4DD3-8E65-51A1BB107D17}" dt="2020-10-09T20:14:16.157" v="63"/>
          <ac:spMkLst>
            <pc:docMk/>
            <pc:sldMk cId="2704176080" sldId="256"/>
            <ac:spMk id="3" creationId="{CF281C7E-AA4C-4E3D-9BB1-FCE4B1AC0309}"/>
          </ac:spMkLst>
        </pc:spChg>
        <pc:spChg chg="add mod">
          <ac:chgData name="daniel arredondo" userId="45f93b1d35ec6ed3" providerId="LiveId" clId="{92A94257-D0AF-4DD3-8E65-51A1BB107D17}" dt="2020-10-09T20:14:48.336" v="73" actId="1076"/>
          <ac:spMkLst>
            <pc:docMk/>
            <pc:sldMk cId="2704176080" sldId="256"/>
            <ac:spMk id="4" creationId="{0BEFF72F-E6D6-48CB-86C0-E7664DCB74C8}"/>
          </ac:spMkLst>
        </pc:spChg>
      </pc:sldChg>
      <pc:sldChg chg="modSp add">
        <pc:chgData name="daniel arredondo" userId="45f93b1d35ec6ed3" providerId="LiveId" clId="{92A94257-D0AF-4DD3-8E65-51A1BB107D17}" dt="2020-10-18T19:01:55.218" v="10864" actId="20577"/>
        <pc:sldMkLst>
          <pc:docMk/>
          <pc:sldMk cId="1147496335" sldId="257"/>
        </pc:sldMkLst>
        <pc:spChg chg="mod">
          <ac:chgData name="daniel arredondo" userId="45f93b1d35ec6ed3" providerId="LiveId" clId="{92A94257-D0AF-4DD3-8E65-51A1BB107D17}" dt="2020-10-09T20:17:29.744" v="411" actId="20577"/>
          <ac:spMkLst>
            <pc:docMk/>
            <pc:sldMk cId="1147496335" sldId="257"/>
            <ac:spMk id="2" creationId="{C5A4B1A2-15D3-47A7-82F6-D06A06482C6B}"/>
          </ac:spMkLst>
        </pc:spChg>
        <pc:spChg chg="mod">
          <ac:chgData name="daniel arredondo" userId="45f93b1d35ec6ed3" providerId="LiveId" clId="{92A94257-D0AF-4DD3-8E65-51A1BB107D17}" dt="2020-10-18T19:01:55.218" v="10864" actId="20577"/>
          <ac:spMkLst>
            <pc:docMk/>
            <pc:sldMk cId="1147496335" sldId="257"/>
            <ac:spMk id="3" creationId="{E1DBC84D-0A63-426E-8F10-63FA0F99B701}"/>
          </ac:spMkLst>
        </pc:spChg>
      </pc:sldChg>
      <pc:sldChg chg="modSp add">
        <pc:chgData name="daniel arredondo" userId="45f93b1d35ec6ed3" providerId="LiveId" clId="{92A94257-D0AF-4DD3-8E65-51A1BB107D17}" dt="2020-10-09T20:26:22.278" v="1375" actId="20577"/>
        <pc:sldMkLst>
          <pc:docMk/>
          <pc:sldMk cId="3154291995" sldId="258"/>
        </pc:sldMkLst>
        <pc:spChg chg="mod">
          <ac:chgData name="daniel arredondo" userId="45f93b1d35ec6ed3" providerId="LiveId" clId="{92A94257-D0AF-4DD3-8E65-51A1BB107D17}" dt="2020-10-09T20:24:11.978" v="1151" actId="20577"/>
          <ac:spMkLst>
            <pc:docMk/>
            <pc:sldMk cId="3154291995" sldId="258"/>
            <ac:spMk id="2" creationId="{B14E14F2-F2E0-4056-B67B-9EC8103D8036}"/>
          </ac:spMkLst>
        </pc:spChg>
        <pc:spChg chg="mod">
          <ac:chgData name="daniel arredondo" userId="45f93b1d35ec6ed3" providerId="LiveId" clId="{92A94257-D0AF-4DD3-8E65-51A1BB107D17}" dt="2020-10-09T20:26:22.278" v="1375" actId="20577"/>
          <ac:spMkLst>
            <pc:docMk/>
            <pc:sldMk cId="3154291995" sldId="258"/>
            <ac:spMk id="3" creationId="{F7E8D3DE-4D50-4908-8428-46FB45E9CE2F}"/>
          </ac:spMkLst>
        </pc:spChg>
      </pc:sldChg>
      <pc:sldChg chg="modSp add">
        <pc:chgData name="daniel arredondo" userId="45f93b1d35ec6ed3" providerId="LiveId" clId="{92A94257-D0AF-4DD3-8E65-51A1BB107D17}" dt="2020-10-19T17:28:48.062" v="14021" actId="114"/>
        <pc:sldMkLst>
          <pc:docMk/>
          <pc:sldMk cId="3399520329" sldId="259"/>
        </pc:sldMkLst>
        <pc:spChg chg="mod">
          <ac:chgData name="daniel arredondo" userId="45f93b1d35ec6ed3" providerId="LiveId" clId="{92A94257-D0AF-4DD3-8E65-51A1BB107D17}" dt="2020-10-09T20:30:22.557" v="1767"/>
          <ac:spMkLst>
            <pc:docMk/>
            <pc:sldMk cId="3399520329" sldId="259"/>
            <ac:spMk id="2" creationId="{C137CA35-9068-41AB-B4DB-1BDBACDF8A32}"/>
          </ac:spMkLst>
        </pc:spChg>
        <pc:spChg chg="mod">
          <ac:chgData name="daniel arredondo" userId="45f93b1d35ec6ed3" providerId="LiveId" clId="{92A94257-D0AF-4DD3-8E65-51A1BB107D17}" dt="2020-10-19T17:28:48.062" v="14021" actId="114"/>
          <ac:spMkLst>
            <pc:docMk/>
            <pc:sldMk cId="3399520329" sldId="259"/>
            <ac:spMk id="3" creationId="{AE97AF17-329F-4FEC-8065-0B08786407BB}"/>
          </ac:spMkLst>
        </pc:spChg>
      </pc:sldChg>
      <pc:sldChg chg="modSp add">
        <pc:chgData name="daniel arredondo" userId="45f93b1d35ec6ed3" providerId="LiveId" clId="{92A94257-D0AF-4DD3-8E65-51A1BB107D17}" dt="2020-10-19T17:28:01.520" v="14000" actId="114"/>
        <pc:sldMkLst>
          <pc:docMk/>
          <pc:sldMk cId="179726589" sldId="260"/>
        </pc:sldMkLst>
        <pc:spChg chg="mod">
          <ac:chgData name="daniel arredondo" userId="45f93b1d35ec6ed3" providerId="LiveId" clId="{92A94257-D0AF-4DD3-8E65-51A1BB107D17}" dt="2020-10-09T20:30:27.391" v="1769"/>
          <ac:spMkLst>
            <pc:docMk/>
            <pc:sldMk cId="179726589" sldId="260"/>
            <ac:spMk id="2" creationId="{CF0E5512-E946-4BF1-8E35-FA0406073152}"/>
          </ac:spMkLst>
        </pc:spChg>
        <pc:spChg chg="mod">
          <ac:chgData name="daniel arredondo" userId="45f93b1d35ec6ed3" providerId="LiveId" clId="{92A94257-D0AF-4DD3-8E65-51A1BB107D17}" dt="2020-10-19T17:28:01.520" v="14000" actId="114"/>
          <ac:spMkLst>
            <pc:docMk/>
            <pc:sldMk cId="179726589" sldId="260"/>
            <ac:spMk id="3" creationId="{05720126-7303-4C9A-976E-A8B2CCF18485}"/>
          </ac:spMkLst>
        </pc:spChg>
      </pc:sldChg>
      <pc:sldChg chg="modSp add">
        <pc:chgData name="daniel arredondo" userId="45f93b1d35ec6ed3" providerId="LiveId" clId="{92A94257-D0AF-4DD3-8E65-51A1BB107D17}" dt="2020-10-19T02:59:56.502" v="13214" actId="20577"/>
        <pc:sldMkLst>
          <pc:docMk/>
          <pc:sldMk cId="2942937772" sldId="261"/>
        </pc:sldMkLst>
        <pc:spChg chg="mod">
          <ac:chgData name="daniel arredondo" userId="45f93b1d35ec6ed3" providerId="LiveId" clId="{92A94257-D0AF-4DD3-8E65-51A1BB107D17}" dt="2020-10-09T20:30:30.468" v="1771"/>
          <ac:spMkLst>
            <pc:docMk/>
            <pc:sldMk cId="2942937772" sldId="261"/>
            <ac:spMk id="2" creationId="{AF944C13-80A7-4074-9AC0-60BCF0B58547}"/>
          </ac:spMkLst>
        </pc:spChg>
        <pc:spChg chg="mod">
          <ac:chgData name="daniel arredondo" userId="45f93b1d35ec6ed3" providerId="LiveId" clId="{92A94257-D0AF-4DD3-8E65-51A1BB107D17}" dt="2020-10-19T02:59:56.502" v="13214" actId="20577"/>
          <ac:spMkLst>
            <pc:docMk/>
            <pc:sldMk cId="2942937772" sldId="261"/>
            <ac:spMk id="3" creationId="{B1785D24-7181-4258-8E98-A03234027B7F}"/>
          </ac:spMkLst>
        </pc:spChg>
      </pc:sldChg>
      <pc:sldChg chg="modSp add del">
        <pc:chgData name="daniel arredondo" userId="45f93b1d35ec6ed3" providerId="LiveId" clId="{92A94257-D0AF-4DD3-8E65-51A1BB107D17}" dt="2020-10-19T03:09:28.944" v="13800" actId="2696"/>
        <pc:sldMkLst>
          <pc:docMk/>
          <pc:sldMk cId="1104619430" sldId="262"/>
        </pc:sldMkLst>
        <pc:spChg chg="mod">
          <ac:chgData name="daniel arredondo" userId="45f93b1d35ec6ed3" providerId="LiveId" clId="{92A94257-D0AF-4DD3-8E65-51A1BB107D17}" dt="2020-10-09T20:31:33.109" v="1785" actId="122"/>
          <ac:spMkLst>
            <pc:docMk/>
            <pc:sldMk cId="1104619430" sldId="262"/>
            <ac:spMk id="2" creationId="{AE7BD56E-7B8F-46DD-BC11-37D784E78283}"/>
          </ac:spMkLst>
        </pc:spChg>
        <pc:spChg chg="mod">
          <ac:chgData name="daniel arredondo" userId="45f93b1d35ec6ed3" providerId="LiveId" clId="{92A94257-D0AF-4DD3-8E65-51A1BB107D17}" dt="2020-10-10T04:22:09.051" v="9087" actId="20577"/>
          <ac:spMkLst>
            <pc:docMk/>
            <pc:sldMk cId="1104619430" sldId="262"/>
            <ac:spMk id="3" creationId="{A41C8C51-6B81-46D9-B3C8-86369EFBF9DC}"/>
          </ac:spMkLst>
        </pc:spChg>
      </pc:sldChg>
      <pc:sldChg chg="addSp delSp modSp add">
        <pc:chgData name="daniel arredondo" userId="45f93b1d35ec6ed3" providerId="LiveId" clId="{92A94257-D0AF-4DD3-8E65-51A1BB107D17}" dt="2020-10-09T20:33:11.485" v="1921" actId="20577"/>
        <pc:sldMkLst>
          <pc:docMk/>
          <pc:sldMk cId="692701863" sldId="263"/>
        </pc:sldMkLst>
        <pc:spChg chg="del">
          <ac:chgData name="daniel arredondo" userId="45f93b1d35ec6ed3" providerId="LiveId" clId="{92A94257-D0AF-4DD3-8E65-51A1BB107D17}" dt="2020-10-09T20:33:08.710" v="1915"/>
          <ac:spMkLst>
            <pc:docMk/>
            <pc:sldMk cId="692701863" sldId="263"/>
            <ac:spMk id="2" creationId="{D67BC0B0-A83D-48D9-90ED-75A43C157F65}"/>
          </ac:spMkLst>
        </pc:spChg>
        <pc:spChg chg="del">
          <ac:chgData name="daniel arredondo" userId="45f93b1d35ec6ed3" providerId="LiveId" clId="{92A94257-D0AF-4DD3-8E65-51A1BB107D17}" dt="2020-10-09T20:33:08.710" v="1915"/>
          <ac:spMkLst>
            <pc:docMk/>
            <pc:sldMk cId="692701863" sldId="263"/>
            <ac:spMk id="3" creationId="{CB0AB908-FEE9-4212-99CC-7CE40D99A558}"/>
          </ac:spMkLst>
        </pc:spChg>
        <pc:spChg chg="add mod">
          <ac:chgData name="daniel arredondo" userId="45f93b1d35ec6ed3" providerId="LiveId" clId="{92A94257-D0AF-4DD3-8E65-51A1BB107D17}" dt="2020-10-09T20:33:11.485" v="1921" actId="20577"/>
          <ac:spMkLst>
            <pc:docMk/>
            <pc:sldMk cId="692701863" sldId="263"/>
            <ac:spMk id="4" creationId="{D36CB938-F854-4484-A4F3-B853459E7772}"/>
          </ac:spMkLst>
        </pc:spChg>
        <pc:spChg chg="add mod">
          <ac:chgData name="daniel arredondo" userId="45f93b1d35ec6ed3" providerId="LiveId" clId="{92A94257-D0AF-4DD3-8E65-51A1BB107D17}" dt="2020-10-09T20:33:08.710" v="1915"/>
          <ac:spMkLst>
            <pc:docMk/>
            <pc:sldMk cId="692701863" sldId="263"/>
            <ac:spMk id="5" creationId="{DD02AA13-9777-4928-869F-3309B80D6207}"/>
          </ac:spMkLst>
        </pc:spChg>
      </pc:sldChg>
      <pc:sldChg chg="addSp delSp modSp add">
        <pc:chgData name="daniel arredondo" userId="45f93b1d35ec6ed3" providerId="LiveId" clId="{92A94257-D0AF-4DD3-8E65-51A1BB107D17}" dt="2020-10-10T01:18:01.549" v="3445" actId="20577"/>
        <pc:sldMkLst>
          <pc:docMk/>
          <pc:sldMk cId="2820960484" sldId="264"/>
        </pc:sldMkLst>
        <pc:spChg chg="del">
          <ac:chgData name="daniel arredondo" userId="45f93b1d35ec6ed3" providerId="LiveId" clId="{92A94257-D0AF-4DD3-8E65-51A1BB107D17}" dt="2020-10-09T20:35:04.331" v="1926"/>
          <ac:spMkLst>
            <pc:docMk/>
            <pc:sldMk cId="2820960484" sldId="264"/>
            <ac:spMk id="2" creationId="{35DDF04C-0584-4F94-9BD8-9B971F0537A1}"/>
          </ac:spMkLst>
        </pc:spChg>
        <pc:spChg chg="del">
          <ac:chgData name="daniel arredondo" userId="45f93b1d35ec6ed3" providerId="LiveId" clId="{92A94257-D0AF-4DD3-8E65-51A1BB107D17}" dt="2020-10-09T20:35:04.331" v="1926"/>
          <ac:spMkLst>
            <pc:docMk/>
            <pc:sldMk cId="2820960484" sldId="264"/>
            <ac:spMk id="3" creationId="{631A7C3E-507C-4062-B810-1E2DC192958B}"/>
          </ac:spMkLst>
        </pc:spChg>
        <pc:spChg chg="add mod">
          <ac:chgData name="daniel arredondo" userId="45f93b1d35ec6ed3" providerId="LiveId" clId="{92A94257-D0AF-4DD3-8E65-51A1BB107D17}" dt="2020-10-10T01:14:27.815" v="3195" actId="20577"/>
          <ac:spMkLst>
            <pc:docMk/>
            <pc:sldMk cId="2820960484" sldId="264"/>
            <ac:spMk id="4" creationId="{ED4462E5-E376-4778-8C41-4A784CC8B691}"/>
          </ac:spMkLst>
        </pc:spChg>
        <pc:spChg chg="add mod">
          <ac:chgData name="daniel arredondo" userId="45f93b1d35ec6ed3" providerId="LiveId" clId="{92A94257-D0AF-4DD3-8E65-51A1BB107D17}" dt="2020-10-10T01:18:01.549" v="3445" actId="20577"/>
          <ac:spMkLst>
            <pc:docMk/>
            <pc:sldMk cId="2820960484" sldId="264"/>
            <ac:spMk id="5" creationId="{D52BA78C-3C82-46AD-B5D5-90A20D6D435F}"/>
          </ac:spMkLst>
        </pc:spChg>
      </pc:sldChg>
      <pc:sldChg chg="addSp delSp modSp add">
        <pc:chgData name="daniel arredondo" userId="45f93b1d35ec6ed3" providerId="LiveId" clId="{92A94257-D0AF-4DD3-8E65-51A1BB107D17}" dt="2020-10-09T20:33:37.853" v="1925"/>
        <pc:sldMkLst>
          <pc:docMk/>
          <pc:sldMk cId="2728449854" sldId="265"/>
        </pc:sldMkLst>
        <pc:spChg chg="del">
          <ac:chgData name="daniel arredondo" userId="45f93b1d35ec6ed3" providerId="LiveId" clId="{92A94257-D0AF-4DD3-8E65-51A1BB107D17}" dt="2020-10-09T20:33:31.145" v="1924"/>
          <ac:spMkLst>
            <pc:docMk/>
            <pc:sldMk cId="2728449854" sldId="265"/>
            <ac:spMk id="2" creationId="{CCD5B23E-334B-45B3-94A9-27F29370A7E5}"/>
          </ac:spMkLst>
        </pc:spChg>
        <pc:spChg chg="del">
          <ac:chgData name="daniel arredondo" userId="45f93b1d35ec6ed3" providerId="LiveId" clId="{92A94257-D0AF-4DD3-8E65-51A1BB107D17}" dt="2020-10-09T20:33:31.145" v="1924"/>
          <ac:spMkLst>
            <pc:docMk/>
            <pc:sldMk cId="2728449854" sldId="265"/>
            <ac:spMk id="3" creationId="{AF61554B-8554-4B97-A767-BFC4D98A71A7}"/>
          </ac:spMkLst>
        </pc:spChg>
        <pc:spChg chg="add mod">
          <ac:chgData name="daniel arredondo" userId="45f93b1d35ec6ed3" providerId="LiveId" clId="{92A94257-D0AF-4DD3-8E65-51A1BB107D17}" dt="2020-10-09T20:33:37.853" v="1925"/>
          <ac:spMkLst>
            <pc:docMk/>
            <pc:sldMk cId="2728449854" sldId="265"/>
            <ac:spMk id="4" creationId="{A1A87570-BE0A-43C6-A2C1-6E62614F4717}"/>
          </ac:spMkLst>
        </pc:spChg>
        <pc:spChg chg="add mod">
          <ac:chgData name="daniel arredondo" userId="45f93b1d35ec6ed3" providerId="LiveId" clId="{92A94257-D0AF-4DD3-8E65-51A1BB107D17}" dt="2020-10-09T20:33:31.145" v="1924"/>
          <ac:spMkLst>
            <pc:docMk/>
            <pc:sldMk cId="2728449854" sldId="265"/>
            <ac:spMk id="5" creationId="{14DA9CBE-EBE0-4245-95A2-C64E4A3C1312}"/>
          </ac:spMkLst>
        </pc:spChg>
      </pc:sldChg>
      <pc:sldChg chg="modSp add">
        <pc:chgData name="daniel arredondo" userId="45f93b1d35ec6ed3" providerId="LiveId" clId="{92A94257-D0AF-4DD3-8E65-51A1BB107D17}" dt="2020-10-19T03:10:50.437" v="13922" actId="313"/>
        <pc:sldMkLst>
          <pc:docMk/>
          <pc:sldMk cId="2309738262" sldId="266"/>
        </pc:sldMkLst>
        <pc:spChg chg="mod">
          <ac:chgData name="daniel arredondo" userId="45f93b1d35ec6ed3" providerId="LiveId" clId="{92A94257-D0AF-4DD3-8E65-51A1BB107D17}" dt="2020-10-09T20:36:37.948" v="1964" actId="122"/>
          <ac:spMkLst>
            <pc:docMk/>
            <pc:sldMk cId="2309738262" sldId="266"/>
            <ac:spMk id="2" creationId="{9B09421F-1478-43FB-A369-3034C8FD82C1}"/>
          </ac:spMkLst>
        </pc:spChg>
        <pc:spChg chg="mod">
          <ac:chgData name="daniel arredondo" userId="45f93b1d35ec6ed3" providerId="LiveId" clId="{92A94257-D0AF-4DD3-8E65-51A1BB107D17}" dt="2020-10-19T03:10:50.437" v="13922" actId="313"/>
          <ac:spMkLst>
            <pc:docMk/>
            <pc:sldMk cId="2309738262" sldId="266"/>
            <ac:spMk id="3" creationId="{36D229DD-52E1-4AA3-BACE-068A830FBCFC}"/>
          </ac:spMkLst>
        </pc:spChg>
      </pc:sldChg>
      <pc:sldChg chg="modSp add">
        <pc:chgData name="daniel arredondo" userId="45f93b1d35ec6ed3" providerId="LiveId" clId="{92A94257-D0AF-4DD3-8E65-51A1BB107D17}" dt="2020-10-19T03:11:19.933" v="13970" actId="20577"/>
        <pc:sldMkLst>
          <pc:docMk/>
          <pc:sldMk cId="2258161046" sldId="267"/>
        </pc:sldMkLst>
        <pc:spChg chg="mod">
          <ac:chgData name="daniel arredondo" userId="45f93b1d35ec6ed3" providerId="LiveId" clId="{92A94257-D0AF-4DD3-8E65-51A1BB107D17}" dt="2020-10-09T20:40:05.489" v="2591" actId="122"/>
          <ac:spMkLst>
            <pc:docMk/>
            <pc:sldMk cId="2258161046" sldId="267"/>
            <ac:spMk id="2" creationId="{C1C3ECF8-EA2D-4B41-A58F-A6094693D0AC}"/>
          </ac:spMkLst>
        </pc:spChg>
        <pc:spChg chg="mod">
          <ac:chgData name="daniel arredondo" userId="45f93b1d35ec6ed3" providerId="LiveId" clId="{92A94257-D0AF-4DD3-8E65-51A1BB107D17}" dt="2020-10-19T03:11:19.933" v="13970" actId="20577"/>
          <ac:spMkLst>
            <pc:docMk/>
            <pc:sldMk cId="2258161046" sldId="267"/>
            <ac:spMk id="3" creationId="{B597B892-C05D-4445-8DE5-E404C4C5AA69}"/>
          </ac:spMkLst>
        </pc:spChg>
      </pc:sldChg>
      <pc:sldChg chg="modSp add">
        <pc:chgData name="daniel arredondo" userId="45f93b1d35ec6ed3" providerId="LiveId" clId="{92A94257-D0AF-4DD3-8E65-51A1BB107D17}" dt="2020-10-10T03:02:13.383" v="4852" actId="20577"/>
        <pc:sldMkLst>
          <pc:docMk/>
          <pc:sldMk cId="2147767534" sldId="268"/>
        </pc:sldMkLst>
        <pc:spChg chg="mod">
          <ac:chgData name="daniel arredondo" userId="45f93b1d35ec6ed3" providerId="LiveId" clId="{92A94257-D0AF-4DD3-8E65-51A1BB107D17}" dt="2020-10-10T01:53:17.410" v="3499" actId="20577"/>
          <ac:spMkLst>
            <pc:docMk/>
            <pc:sldMk cId="2147767534" sldId="268"/>
            <ac:spMk id="2" creationId="{81003492-542C-4154-89C1-6450C4A7542F}"/>
          </ac:spMkLst>
        </pc:spChg>
        <pc:spChg chg="mod">
          <ac:chgData name="daniel arredondo" userId="45f93b1d35ec6ed3" providerId="LiveId" clId="{92A94257-D0AF-4DD3-8E65-51A1BB107D17}" dt="2020-10-10T03:02:13.383" v="4852" actId="20577"/>
          <ac:spMkLst>
            <pc:docMk/>
            <pc:sldMk cId="2147767534" sldId="268"/>
            <ac:spMk id="3" creationId="{5414C937-79D9-4171-BCA7-69417EEA85BB}"/>
          </ac:spMkLst>
        </pc:spChg>
      </pc:sldChg>
      <pc:sldChg chg="modSp add del">
        <pc:chgData name="daniel arredondo" userId="45f93b1d35ec6ed3" providerId="LiveId" clId="{92A94257-D0AF-4DD3-8E65-51A1BB107D17}" dt="2020-10-10T03:39:39.515" v="5588" actId="2696"/>
        <pc:sldMkLst>
          <pc:docMk/>
          <pc:sldMk cId="564111982" sldId="269"/>
        </pc:sldMkLst>
        <pc:spChg chg="mod">
          <ac:chgData name="daniel arredondo" userId="45f93b1d35ec6ed3" providerId="LiveId" clId="{92A94257-D0AF-4DD3-8E65-51A1BB107D17}" dt="2020-10-10T02:05:52.353" v="3529" actId="122"/>
          <ac:spMkLst>
            <pc:docMk/>
            <pc:sldMk cId="564111982" sldId="269"/>
            <ac:spMk id="2" creationId="{91AC4C9F-C3F9-49A8-9233-59C9F50D5E77}"/>
          </ac:spMkLst>
        </pc:spChg>
        <pc:spChg chg="mod">
          <ac:chgData name="daniel arredondo" userId="45f93b1d35ec6ed3" providerId="LiveId" clId="{92A94257-D0AF-4DD3-8E65-51A1BB107D17}" dt="2020-10-10T02:08:32.002" v="3675"/>
          <ac:spMkLst>
            <pc:docMk/>
            <pc:sldMk cId="564111982" sldId="269"/>
            <ac:spMk id="3" creationId="{E54AE54C-AAB9-4BF9-AE89-83A1BC8B59D8}"/>
          </ac:spMkLst>
        </pc:spChg>
      </pc:sldChg>
      <pc:sldChg chg="modSp add del">
        <pc:chgData name="daniel arredondo" userId="45f93b1d35ec6ed3" providerId="LiveId" clId="{92A94257-D0AF-4DD3-8E65-51A1BB107D17}" dt="2020-10-10T04:08:52.250" v="8114" actId="2696"/>
        <pc:sldMkLst>
          <pc:docMk/>
          <pc:sldMk cId="1270158347" sldId="270"/>
        </pc:sldMkLst>
        <pc:spChg chg="mod">
          <ac:chgData name="daniel arredondo" userId="45f93b1d35ec6ed3" providerId="LiveId" clId="{92A94257-D0AF-4DD3-8E65-51A1BB107D17}" dt="2020-10-10T02:07:14.401" v="3556" actId="122"/>
          <ac:spMkLst>
            <pc:docMk/>
            <pc:sldMk cId="1270158347" sldId="270"/>
            <ac:spMk id="2" creationId="{FC262B0C-4C89-425B-8262-E31E33FD7784}"/>
          </ac:spMkLst>
        </pc:spChg>
        <pc:spChg chg="mod">
          <ac:chgData name="daniel arredondo" userId="45f93b1d35ec6ed3" providerId="LiveId" clId="{92A94257-D0AF-4DD3-8E65-51A1BB107D17}" dt="2020-10-10T03:50:20.290" v="6498" actId="20577"/>
          <ac:spMkLst>
            <pc:docMk/>
            <pc:sldMk cId="1270158347" sldId="270"/>
            <ac:spMk id="3" creationId="{70272081-AA81-4C53-80CC-21496CE168EF}"/>
          </ac:spMkLst>
        </pc:spChg>
      </pc:sldChg>
      <pc:sldChg chg="add">
        <pc:chgData name="daniel arredondo" userId="45f93b1d35ec6ed3" providerId="LiveId" clId="{92A94257-D0AF-4DD3-8E65-51A1BB107D17}" dt="2020-10-10T04:08:55.260" v="8115"/>
        <pc:sldMkLst>
          <pc:docMk/>
          <pc:sldMk cId="2541693525" sldId="270"/>
        </pc:sldMkLst>
      </pc:sldChg>
      <pc:sldChg chg="modSp add">
        <pc:chgData name="daniel arredondo" userId="45f93b1d35ec6ed3" providerId="LiveId" clId="{92A94257-D0AF-4DD3-8E65-51A1BB107D17}" dt="2020-10-10T03:55:43.419" v="6940" actId="20577"/>
        <pc:sldMkLst>
          <pc:docMk/>
          <pc:sldMk cId="2856285003" sldId="271"/>
        </pc:sldMkLst>
        <pc:spChg chg="mod">
          <ac:chgData name="daniel arredondo" userId="45f93b1d35ec6ed3" providerId="LiveId" clId="{92A94257-D0AF-4DD3-8E65-51A1BB107D17}" dt="2020-10-10T03:55:43.419" v="6940" actId="20577"/>
          <ac:spMkLst>
            <pc:docMk/>
            <pc:sldMk cId="2856285003" sldId="271"/>
            <ac:spMk id="2" creationId="{F02BDCC8-F0D0-42D6-9644-160E52933512}"/>
          </ac:spMkLst>
        </pc:spChg>
        <pc:spChg chg="mod">
          <ac:chgData name="daniel arredondo" userId="45f93b1d35ec6ed3" providerId="LiveId" clId="{92A94257-D0AF-4DD3-8E65-51A1BB107D17}" dt="2020-10-10T03:55:30.854" v="6936" actId="20577"/>
          <ac:spMkLst>
            <pc:docMk/>
            <pc:sldMk cId="2856285003" sldId="271"/>
            <ac:spMk id="3" creationId="{0E7F86D4-A1C1-4A2D-979D-664A5B4EDD7F}"/>
          </ac:spMkLst>
        </pc:spChg>
      </pc:sldChg>
      <pc:sldChg chg="modSp add del">
        <pc:chgData name="daniel arredondo" userId="45f93b1d35ec6ed3" providerId="LiveId" clId="{92A94257-D0AF-4DD3-8E65-51A1BB107D17}" dt="2020-10-10T04:13:46.578" v="8490" actId="2696"/>
        <pc:sldMkLst>
          <pc:docMk/>
          <pc:sldMk cId="1431945222" sldId="272"/>
        </pc:sldMkLst>
        <pc:spChg chg="mod">
          <ac:chgData name="daniel arredondo" userId="45f93b1d35ec6ed3" providerId="LiveId" clId="{92A94257-D0AF-4DD3-8E65-51A1BB107D17}" dt="2020-10-10T02:17:03.559" v="4142" actId="20577"/>
          <ac:spMkLst>
            <pc:docMk/>
            <pc:sldMk cId="1431945222" sldId="272"/>
            <ac:spMk id="2" creationId="{4B3CC7BC-7EDA-4D27-8654-4F03B9F88021}"/>
          </ac:spMkLst>
        </pc:spChg>
        <pc:spChg chg="mod">
          <ac:chgData name="daniel arredondo" userId="45f93b1d35ec6ed3" providerId="LiveId" clId="{92A94257-D0AF-4DD3-8E65-51A1BB107D17}" dt="2020-10-10T02:15:28.785" v="4088" actId="20577"/>
          <ac:spMkLst>
            <pc:docMk/>
            <pc:sldMk cId="1431945222" sldId="272"/>
            <ac:spMk id="3" creationId="{08EB2DC3-A589-4FF0-BCCD-18D954F892F9}"/>
          </ac:spMkLst>
        </pc:spChg>
      </pc:sldChg>
      <pc:sldChg chg="modSp add">
        <pc:chgData name="daniel arredondo" userId="45f93b1d35ec6ed3" providerId="LiveId" clId="{92A94257-D0AF-4DD3-8E65-51A1BB107D17}" dt="2020-10-10T04:44:39.388" v="10393" actId="20577"/>
        <pc:sldMkLst>
          <pc:docMk/>
          <pc:sldMk cId="2102571293" sldId="273"/>
        </pc:sldMkLst>
        <pc:spChg chg="mod">
          <ac:chgData name="daniel arredondo" userId="45f93b1d35ec6ed3" providerId="LiveId" clId="{92A94257-D0AF-4DD3-8E65-51A1BB107D17}" dt="2020-10-10T04:44:39.388" v="10393" actId="20577"/>
          <ac:spMkLst>
            <pc:docMk/>
            <pc:sldMk cId="2102571293" sldId="273"/>
            <ac:spMk id="3" creationId="{65F31FC8-15A9-4047-9233-E5CCACA179E5}"/>
          </ac:spMkLst>
        </pc:spChg>
      </pc:sldChg>
      <pc:sldChg chg="modSp add del">
        <pc:chgData name="daniel arredondo" userId="45f93b1d35ec6ed3" providerId="LiveId" clId="{92A94257-D0AF-4DD3-8E65-51A1BB107D17}" dt="2020-10-10T04:41:40.134" v="10173" actId="2696"/>
        <pc:sldMkLst>
          <pc:docMk/>
          <pc:sldMk cId="3301962683" sldId="273"/>
        </pc:sldMkLst>
        <pc:spChg chg="mod">
          <ac:chgData name="daniel arredondo" userId="45f93b1d35ec6ed3" providerId="LiveId" clId="{92A94257-D0AF-4DD3-8E65-51A1BB107D17}" dt="2020-10-10T02:15:49.224" v="4125" actId="122"/>
          <ac:spMkLst>
            <pc:docMk/>
            <pc:sldMk cId="3301962683" sldId="273"/>
            <ac:spMk id="2" creationId="{B21FCB88-C320-4EF6-82A9-FAEAD8A21CEE}"/>
          </ac:spMkLst>
        </pc:spChg>
        <pc:spChg chg="mod">
          <ac:chgData name="daniel arredondo" userId="45f93b1d35ec6ed3" providerId="LiveId" clId="{92A94257-D0AF-4DD3-8E65-51A1BB107D17}" dt="2020-10-10T04:41:23.565" v="10171" actId="20577"/>
          <ac:spMkLst>
            <pc:docMk/>
            <pc:sldMk cId="3301962683" sldId="273"/>
            <ac:spMk id="3" creationId="{65F31FC8-15A9-4047-9233-E5CCACA179E5}"/>
          </ac:spMkLst>
        </pc:spChg>
      </pc:sldChg>
      <pc:sldChg chg="modSp add del">
        <pc:chgData name="daniel arredondo" userId="45f93b1d35ec6ed3" providerId="LiveId" clId="{92A94257-D0AF-4DD3-8E65-51A1BB107D17}" dt="2020-10-10T04:07:17.017" v="8112" actId="2696"/>
        <pc:sldMkLst>
          <pc:docMk/>
          <pc:sldMk cId="2933330298" sldId="274"/>
        </pc:sldMkLst>
        <pc:spChg chg="mod">
          <ac:chgData name="daniel arredondo" userId="45f93b1d35ec6ed3" providerId="LiveId" clId="{92A94257-D0AF-4DD3-8E65-51A1BB107D17}" dt="2020-10-10T02:16:39.548" v="4139" actId="122"/>
          <ac:spMkLst>
            <pc:docMk/>
            <pc:sldMk cId="2933330298" sldId="274"/>
            <ac:spMk id="2" creationId="{1473D0AF-FB74-4D0E-ADAE-978946E0FDE2}"/>
          </ac:spMkLst>
        </pc:spChg>
        <pc:spChg chg="mod">
          <ac:chgData name="daniel arredondo" userId="45f93b1d35ec6ed3" providerId="LiveId" clId="{92A94257-D0AF-4DD3-8E65-51A1BB107D17}" dt="2020-10-10T02:22:42.358" v="4535" actId="20577"/>
          <ac:spMkLst>
            <pc:docMk/>
            <pc:sldMk cId="2933330298" sldId="274"/>
            <ac:spMk id="3" creationId="{39EA10C0-2C0F-4314-A791-33972328E5F7}"/>
          </ac:spMkLst>
        </pc:spChg>
      </pc:sldChg>
      <pc:sldChg chg="modSp add">
        <pc:chgData name="daniel arredondo" userId="45f93b1d35ec6ed3" providerId="LiveId" clId="{92A94257-D0AF-4DD3-8E65-51A1BB107D17}" dt="2020-10-10T04:59:52.007" v="10417" actId="20577"/>
        <pc:sldMkLst>
          <pc:docMk/>
          <pc:sldMk cId="1719612569" sldId="275"/>
        </pc:sldMkLst>
        <pc:spChg chg="mod">
          <ac:chgData name="daniel arredondo" userId="45f93b1d35ec6ed3" providerId="LiveId" clId="{92A94257-D0AF-4DD3-8E65-51A1BB107D17}" dt="2020-10-10T04:54:37.789" v="10395" actId="122"/>
          <ac:spMkLst>
            <pc:docMk/>
            <pc:sldMk cId="1719612569" sldId="275"/>
            <ac:spMk id="2" creationId="{5C02F8C3-A4B6-4235-90CF-2E04A9B015D5}"/>
          </ac:spMkLst>
        </pc:spChg>
        <pc:spChg chg="mod">
          <ac:chgData name="daniel arredondo" userId="45f93b1d35ec6ed3" providerId="LiveId" clId="{92A94257-D0AF-4DD3-8E65-51A1BB107D17}" dt="2020-10-10T04:59:52.007" v="10417" actId="20577"/>
          <ac:spMkLst>
            <pc:docMk/>
            <pc:sldMk cId="1719612569" sldId="275"/>
            <ac:spMk id="3" creationId="{6ADE9049-C39D-4A26-9E2A-57D8733B8E20}"/>
          </ac:spMkLst>
        </pc:spChg>
      </pc:sldChg>
      <pc:sldChg chg="modSp add del">
        <pc:chgData name="daniel arredondo" userId="45f93b1d35ec6ed3" providerId="LiveId" clId="{92A94257-D0AF-4DD3-8E65-51A1BB107D17}" dt="2020-10-10T04:41:40.131" v="10172" actId="2696"/>
        <pc:sldMkLst>
          <pc:docMk/>
          <pc:sldMk cId="3311172516" sldId="275"/>
        </pc:sldMkLst>
        <pc:spChg chg="mod">
          <ac:chgData name="daniel arredondo" userId="45f93b1d35ec6ed3" providerId="LiveId" clId="{92A94257-D0AF-4DD3-8E65-51A1BB107D17}" dt="2020-10-10T02:20:57.463" v="4361" actId="20577"/>
          <ac:spMkLst>
            <pc:docMk/>
            <pc:sldMk cId="3311172516" sldId="275"/>
            <ac:spMk id="2" creationId="{5C02F8C3-A4B6-4235-90CF-2E04A9B015D5}"/>
          </ac:spMkLst>
        </pc:spChg>
        <pc:spChg chg="mod">
          <ac:chgData name="daniel arredondo" userId="45f93b1d35ec6ed3" providerId="LiveId" clId="{92A94257-D0AF-4DD3-8E65-51A1BB107D17}" dt="2020-10-10T02:21:59.516" v="4508" actId="20577"/>
          <ac:spMkLst>
            <pc:docMk/>
            <pc:sldMk cId="3311172516" sldId="275"/>
            <ac:spMk id="3" creationId="{6ADE9049-C39D-4A26-9E2A-57D8733B8E20}"/>
          </ac:spMkLst>
        </pc:spChg>
      </pc:sldChg>
      <pc:sldChg chg="add del">
        <pc:chgData name="daniel arredondo" userId="45f93b1d35ec6ed3" providerId="LiveId" clId="{92A94257-D0AF-4DD3-8E65-51A1BB107D17}" dt="2020-10-10T04:45:13.277" v="10394" actId="2696"/>
        <pc:sldMkLst>
          <pc:docMk/>
          <pc:sldMk cId="2000008457" sldId="276"/>
        </pc:sldMkLst>
      </pc:sldChg>
      <pc:sldChg chg="addSp delSp modSp add">
        <pc:chgData name="daniel arredondo" userId="45f93b1d35ec6ed3" providerId="LiveId" clId="{92A94257-D0AF-4DD3-8E65-51A1BB107D17}" dt="2020-10-10T03:06:29.132" v="4875" actId="20577"/>
        <pc:sldMkLst>
          <pc:docMk/>
          <pc:sldMk cId="1108225256" sldId="277"/>
        </pc:sldMkLst>
        <pc:spChg chg="del">
          <ac:chgData name="daniel arredondo" userId="45f93b1d35ec6ed3" providerId="LiveId" clId="{92A94257-D0AF-4DD3-8E65-51A1BB107D17}" dt="2020-10-10T03:06:16.399" v="4854"/>
          <ac:spMkLst>
            <pc:docMk/>
            <pc:sldMk cId="1108225256" sldId="277"/>
            <ac:spMk id="2" creationId="{A7366898-120E-4D38-988E-01EE474DB245}"/>
          </ac:spMkLst>
        </pc:spChg>
        <pc:spChg chg="del">
          <ac:chgData name="daniel arredondo" userId="45f93b1d35ec6ed3" providerId="LiveId" clId="{92A94257-D0AF-4DD3-8E65-51A1BB107D17}" dt="2020-10-10T03:06:16.399" v="4854"/>
          <ac:spMkLst>
            <pc:docMk/>
            <pc:sldMk cId="1108225256" sldId="277"/>
            <ac:spMk id="3" creationId="{BA00A411-A575-45D2-B1C8-463E135D4289}"/>
          </ac:spMkLst>
        </pc:spChg>
        <pc:spChg chg="add mod">
          <ac:chgData name="daniel arredondo" userId="45f93b1d35ec6ed3" providerId="LiveId" clId="{92A94257-D0AF-4DD3-8E65-51A1BB107D17}" dt="2020-10-10T03:06:29.132" v="4875" actId="20577"/>
          <ac:spMkLst>
            <pc:docMk/>
            <pc:sldMk cId="1108225256" sldId="277"/>
            <ac:spMk id="4" creationId="{1771C179-F912-4C9C-AF1D-1B661BAC463B}"/>
          </ac:spMkLst>
        </pc:spChg>
        <pc:spChg chg="add mod">
          <ac:chgData name="daniel arredondo" userId="45f93b1d35ec6ed3" providerId="LiveId" clId="{92A94257-D0AF-4DD3-8E65-51A1BB107D17}" dt="2020-10-10T03:06:16.399" v="4854"/>
          <ac:spMkLst>
            <pc:docMk/>
            <pc:sldMk cId="1108225256" sldId="277"/>
            <ac:spMk id="5" creationId="{7F3DC108-AFDD-4EBD-86E3-A83C3985BD50}"/>
          </ac:spMkLst>
        </pc:spChg>
      </pc:sldChg>
      <pc:sldChg chg="modSp add">
        <pc:chgData name="daniel arredondo" userId="45f93b1d35ec6ed3" providerId="LiveId" clId="{92A94257-D0AF-4DD3-8E65-51A1BB107D17}" dt="2020-10-10T03:10:07.758" v="5188" actId="20577"/>
        <pc:sldMkLst>
          <pc:docMk/>
          <pc:sldMk cId="1811592140" sldId="278"/>
        </pc:sldMkLst>
        <pc:spChg chg="mod">
          <ac:chgData name="daniel arredondo" userId="45f93b1d35ec6ed3" providerId="LiveId" clId="{92A94257-D0AF-4DD3-8E65-51A1BB107D17}" dt="2020-10-10T03:07:30.310" v="4878" actId="122"/>
          <ac:spMkLst>
            <pc:docMk/>
            <pc:sldMk cId="1811592140" sldId="278"/>
            <ac:spMk id="2" creationId="{0E591149-7580-4448-8F27-3B641E7B110B}"/>
          </ac:spMkLst>
        </pc:spChg>
        <pc:spChg chg="mod">
          <ac:chgData name="daniel arredondo" userId="45f93b1d35ec6ed3" providerId="LiveId" clId="{92A94257-D0AF-4DD3-8E65-51A1BB107D17}" dt="2020-10-10T03:10:07.758" v="5188" actId="20577"/>
          <ac:spMkLst>
            <pc:docMk/>
            <pc:sldMk cId="1811592140" sldId="278"/>
            <ac:spMk id="3" creationId="{9508D361-D4E0-4832-AB41-33D3A791AFF0}"/>
          </ac:spMkLst>
        </pc:spChg>
      </pc:sldChg>
      <pc:sldChg chg="modSp add">
        <pc:chgData name="daniel arredondo" userId="45f93b1d35ec6ed3" providerId="LiveId" clId="{92A94257-D0AF-4DD3-8E65-51A1BB107D17}" dt="2020-10-10T14:11:21.922" v="10863" actId="20577"/>
        <pc:sldMkLst>
          <pc:docMk/>
          <pc:sldMk cId="1950553402" sldId="279"/>
        </pc:sldMkLst>
        <pc:spChg chg="mod">
          <ac:chgData name="daniel arredondo" userId="45f93b1d35ec6ed3" providerId="LiveId" clId="{92A94257-D0AF-4DD3-8E65-51A1BB107D17}" dt="2020-10-10T03:47:17.496" v="6141" actId="20577"/>
          <ac:spMkLst>
            <pc:docMk/>
            <pc:sldMk cId="1950553402" sldId="279"/>
            <ac:spMk id="2" creationId="{A0BDDBAC-F74E-4152-A5E7-02C1A205A308}"/>
          </ac:spMkLst>
        </pc:spChg>
        <pc:spChg chg="mod">
          <ac:chgData name="daniel arredondo" userId="45f93b1d35ec6ed3" providerId="LiveId" clId="{92A94257-D0AF-4DD3-8E65-51A1BB107D17}" dt="2020-10-10T14:11:21.922" v="10863" actId="20577"/>
          <ac:spMkLst>
            <pc:docMk/>
            <pc:sldMk cId="1950553402" sldId="279"/>
            <ac:spMk id="3" creationId="{129FA0CD-1CED-4D3C-A252-003727FA327B}"/>
          </ac:spMkLst>
        </pc:spChg>
      </pc:sldChg>
      <pc:sldChg chg="modSp add ord">
        <pc:chgData name="daniel arredondo" userId="45f93b1d35ec6ed3" providerId="LiveId" clId="{92A94257-D0AF-4DD3-8E65-51A1BB107D17}" dt="2020-10-10T04:55:03.777" v="10408" actId="20577"/>
        <pc:sldMkLst>
          <pc:docMk/>
          <pc:sldMk cId="3076644608" sldId="280"/>
        </pc:sldMkLst>
        <pc:spChg chg="mod">
          <ac:chgData name="daniel arredondo" userId="45f93b1d35ec6ed3" providerId="LiveId" clId="{92A94257-D0AF-4DD3-8E65-51A1BB107D17}" dt="2020-10-10T04:55:03.777" v="10408" actId="20577"/>
          <ac:spMkLst>
            <pc:docMk/>
            <pc:sldMk cId="3076644608" sldId="280"/>
            <ac:spMk id="2" creationId="{8409E709-8A8B-4AE5-8EA4-0A4338E78FC5}"/>
          </ac:spMkLst>
        </pc:spChg>
        <pc:spChg chg="mod">
          <ac:chgData name="daniel arredondo" userId="45f93b1d35ec6ed3" providerId="LiveId" clId="{92A94257-D0AF-4DD3-8E65-51A1BB107D17}" dt="2020-10-10T03:43:54.623" v="6122" actId="313"/>
          <ac:spMkLst>
            <pc:docMk/>
            <pc:sldMk cId="3076644608" sldId="280"/>
            <ac:spMk id="3" creationId="{89637390-1CBC-47C8-AA4D-504926A4CF1F}"/>
          </ac:spMkLst>
        </pc:spChg>
      </pc:sldChg>
      <pc:sldChg chg="modSp add">
        <pc:chgData name="daniel arredondo" userId="45f93b1d35ec6ed3" providerId="LiveId" clId="{92A94257-D0AF-4DD3-8E65-51A1BB107D17}" dt="2020-10-10T03:58:28.536" v="7355" actId="20577"/>
        <pc:sldMkLst>
          <pc:docMk/>
          <pc:sldMk cId="2026976686" sldId="281"/>
        </pc:sldMkLst>
        <pc:spChg chg="mod">
          <ac:chgData name="daniel arredondo" userId="45f93b1d35ec6ed3" providerId="LiveId" clId="{92A94257-D0AF-4DD3-8E65-51A1BB107D17}" dt="2020-10-10T03:55:49.302" v="6942" actId="122"/>
          <ac:spMkLst>
            <pc:docMk/>
            <pc:sldMk cId="2026976686" sldId="281"/>
            <ac:spMk id="2" creationId="{823B6965-7C2F-46E3-BB22-383839D0F72E}"/>
          </ac:spMkLst>
        </pc:spChg>
        <pc:spChg chg="mod">
          <ac:chgData name="daniel arredondo" userId="45f93b1d35ec6ed3" providerId="LiveId" clId="{92A94257-D0AF-4DD3-8E65-51A1BB107D17}" dt="2020-10-10T03:58:28.536" v="7355" actId="20577"/>
          <ac:spMkLst>
            <pc:docMk/>
            <pc:sldMk cId="2026976686" sldId="281"/>
            <ac:spMk id="3" creationId="{310BE4E6-3A6E-450E-A425-99E54BE525AC}"/>
          </ac:spMkLst>
        </pc:spChg>
      </pc:sldChg>
      <pc:sldChg chg="modSp add">
        <pc:chgData name="daniel arredondo" userId="45f93b1d35ec6ed3" providerId="LiveId" clId="{92A94257-D0AF-4DD3-8E65-51A1BB107D17}" dt="2020-10-10T04:05:17.817" v="8111" actId="20577"/>
        <pc:sldMkLst>
          <pc:docMk/>
          <pc:sldMk cId="305773084" sldId="282"/>
        </pc:sldMkLst>
        <pc:spChg chg="mod">
          <ac:chgData name="daniel arredondo" userId="45f93b1d35ec6ed3" providerId="LiveId" clId="{92A94257-D0AF-4DD3-8E65-51A1BB107D17}" dt="2020-10-10T03:58:54.894" v="7358" actId="122"/>
          <ac:spMkLst>
            <pc:docMk/>
            <pc:sldMk cId="305773084" sldId="282"/>
            <ac:spMk id="2" creationId="{39082C3A-EE2D-4E3D-AA3D-0120B810A77E}"/>
          </ac:spMkLst>
        </pc:spChg>
        <pc:spChg chg="mod">
          <ac:chgData name="daniel arredondo" userId="45f93b1d35ec6ed3" providerId="LiveId" clId="{92A94257-D0AF-4DD3-8E65-51A1BB107D17}" dt="2020-10-10T04:05:17.817" v="8111" actId="20577"/>
          <ac:spMkLst>
            <pc:docMk/>
            <pc:sldMk cId="305773084" sldId="282"/>
            <ac:spMk id="3" creationId="{BE23FA41-293F-4312-9A0A-5C0C570A82FE}"/>
          </ac:spMkLst>
        </pc:spChg>
      </pc:sldChg>
      <pc:sldChg chg="add del">
        <pc:chgData name="daniel arredondo" userId="45f93b1d35ec6ed3" providerId="LiveId" clId="{92A94257-D0AF-4DD3-8E65-51A1BB107D17}" dt="2020-10-10T04:08:56.831" v="8116" actId="2696"/>
        <pc:sldMkLst>
          <pc:docMk/>
          <pc:sldMk cId="3366360278" sldId="283"/>
        </pc:sldMkLst>
      </pc:sldChg>
      <pc:sldChg chg="modSp add">
        <pc:chgData name="daniel arredondo" userId="45f93b1d35ec6ed3" providerId="LiveId" clId="{92A94257-D0AF-4DD3-8E65-51A1BB107D17}" dt="2020-10-10T04:15:29.487" v="8823" actId="20577"/>
        <pc:sldMkLst>
          <pc:docMk/>
          <pc:sldMk cId="3875383177" sldId="283"/>
        </pc:sldMkLst>
        <pc:spChg chg="mod">
          <ac:chgData name="daniel arredondo" userId="45f93b1d35ec6ed3" providerId="LiveId" clId="{92A94257-D0AF-4DD3-8E65-51A1BB107D17}" dt="2020-10-10T04:09:06.938" v="8119" actId="122"/>
          <ac:spMkLst>
            <pc:docMk/>
            <pc:sldMk cId="3875383177" sldId="283"/>
            <ac:spMk id="2" creationId="{C81C01DB-0242-4E9A-A3B9-8A0770391087}"/>
          </ac:spMkLst>
        </pc:spChg>
        <pc:spChg chg="mod">
          <ac:chgData name="daniel arredondo" userId="45f93b1d35ec6ed3" providerId="LiveId" clId="{92A94257-D0AF-4DD3-8E65-51A1BB107D17}" dt="2020-10-10T04:15:29.487" v="8823" actId="20577"/>
          <ac:spMkLst>
            <pc:docMk/>
            <pc:sldMk cId="3875383177" sldId="283"/>
            <ac:spMk id="3" creationId="{7D0B1307-BABC-4516-A894-2B5FA0A38AEA}"/>
          </ac:spMkLst>
        </pc:spChg>
      </pc:sldChg>
      <pc:sldChg chg="modSp add">
        <pc:chgData name="daniel arredondo" userId="45f93b1d35ec6ed3" providerId="LiveId" clId="{92A94257-D0AF-4DD3-8E65-51A1BB107D17}" dt="2020-10-10T04:24:54.335" v="9191" actId="20577"/>
        <pc:sldMkLst>
          <pc:docMk/>
          <pc:sldMk cId="3416937362" sldId="284"/>
        </pc:sldMkLst>
        <pc:spChg chg="mod">
          <ac:chgData name="daniel arredondo" userId="45f93b1d35ec6ed3" providerId="LiveId" clId="{92A94257-D0AF-4DD3-8E65-51A1BB107D17}" dt="2020-10-10T04:17:01.248" v="8826" actId="122"/>
          <ac:spMkLst>
            <pc:docMk/>
            <pc:sldMk cId="3416937362" sldId="284"/>
            <ac:spMk id="2" creationId="{D0A474C0-783E-4C67-A7E6-87AB30865092}"/>
          </ac:spMkLst>
        </pc:spChg>
        <pc:spChg chg="mod">
          <ac:chgData name="daniel arredondo" userId="45f93b1d35ec6ed3" providerId="LiveId" clId="{92A94257-D0AF-4DD3-8E65-51A1BB107D17}" dt="2020-10-10T04:24:54.335" v="9191" actId="20577"/>
          <ac:spMkLst>
            <pc:docMk/>
            <pc:sldMk cId="3416937362" sldId="284"/>
            <ac:spMk id="3" creationId="{94B775CE-E26A-4CEA-BC4D-303AEC621911}"/>
          </ac:spMkLst>
        </pc:spChg>
      </pc:sldChg>
      <pc:sldChg chg="modSp add">
        <pc:chgData name="daniel arredondo" userId="45f93b1d35ec6ed3" providerId="LiveId" clId="{92A94257-D0AF-4DD3-8E65-51A1BB107D17}" dt="2020-10-10T04:32:25.106" v="9601" actId="20577"/>
        <pc:sldMkLst>
          <pc:docMk/>
          <pc:sldMk cId="2582780840" sldId="285"/>
        </pc:sldMkLst>
        <pc:spChg chg="mod">
          <ac:chgData name="daniel arredondo" userId="45f93b1d35ec6ed3" providerId="LiveId" clId="{92A94257-D0AF-4DD3-8E65-51A1BB107D17}" dt="2020-10-10T04:20:24.454" v="9052" actId="122"/>
          <ac:spMkLst>
            <pc:docMk/>
            <pc:sldMk cId="2582780840" sldId="285"/>
            <ac:spMk id="2" creationId="{54B5AB5C-6AB3-4481-A4CC-3E7CA01AF769}"/>
          </ac:spMkLst>
        </pc:spChg>
        <pc:spChg chg="mod">
          <ac:chgData name="daniel arredondo" userId="45f93b1d35ec6ed3" providerId="LiveId" clId="{92A94257-D0AF-4DD3-8E65-51A1BB107D17}" dt="2020-10-10T04:32:25.106" v="9601" actId="20577"/>
          <ac:spMkLst>
            <pc:docMk/>
            <pc:sldMk cId="2582780840" sldId="285"/>
            <ac:spMk id="3" creationId="{FF5F421F-79D1-41B8-866A-C1FCDA37B491}"/>
          </ac:spMkLst>
        </pc:spChg>
      </pc:sldChg>
      <pc:sldChg chg="modSp add">
        <pc:chgData name="daniel arredondo" userId="45f93b1d35ec6ed3" providerId="LiveId" clId="{92A94257-D0AF-4DD3-8E65-51A1BB107D17}" dt="2020-10-10T04:34:51.985" v="9748" actId="20577"/>
        <pc:sldMkLst>
          <pc:docMk/>
          <pc:sldMk cId="2418268589" sldId="286"/>
        </pc:sldMkLst>
        <pc:spChg chg="mod">
          <ac:chgData name="daniel arredondo" userId="45f93b1d35ec6ed3" providerId="LiveId" clId="{92A94257-D0AF-4DD3-8E65-51A1BB107D17}" dt="2020-10-10T04:32:49.498" v="9604" actId="122"/>
          <ac:spMkLst>
            <pc:docMk/>
            <pc:sldMk cId="2418268589" sldId="286"/>
            <ac:spMk id="2" creationId="{764A380A-B44A-4828-9CE4-759D12735576}"/>
          </ac:spMkLst>
        </pc:spChg>
        <pc:spChg chg="mod">
          <ac:chgData name="daniel arredondo" userId="45f93b1d35ec6ed3" providerId="LiveId" clId="{92A94257-D0AF-4DD3-8E65-51A1BB107D17}" dt="2020-10-10T04:34:51.985" v="9748" actId="20577"/>
          <ac:spMkLst>
            <pc:docMk/>
            <pc:sldMk cId="2418268589" sldId="286"/>
            <ac:spMk id="3" creationId="{E8589028-0B2E-481F-95E6-221E56F8E03A}"/>
          </ac:spMkLst>
        </pc:spChg>
      </pc:sldChg>
      <pc:sldChg chg="modSp add">
        <pc:chgData name="daniel arredondo" userId="45f93b1d35ec6ed3" providerId="LiveId" clId="{92A94257-D0AF-4DD3-8E65-51A1BB107D17}" dt="2020-10-10T04:38:52.218" v="9915"/>
        <pc:sldMkLst>
          <pc:docMk/>
          <pc:sldMk cId="632723813" sldId="287"/>
        </pc:sldMkLst>
        <pc:spChg chg="mod">
          <ac:chgData name="daniel arredondo" userId="45f93b1d35ec6ed3" providerId="LiveId" clId="{92A94257-D0AF-4DD3-8E65-51A1BB107D17}" dt="2020-10-10T04:38:52.218" v="9915"/>
          <ac:spMkLst>
            <pc:docMk/>
            <pc:sldMk cId="632723813" sldId="287"/>
            <ac:spMk id="2" creationId="{259EAF05-4B9D-4DF3-936B-B8EA8FDEBB6C}"/>
          </ac:spMkLst>
        </pc:spChg>
        <pc:spChg chg="mod">
          <ac:chgData name="daniel arredondo" userId="45f93b1d35ec6ed3" providerId="LiveId" clId="{92A94257-D0AF-4DD3-8E65-51A1BB107D17}" dt="2020-10-10T04:37:38.419" v="9913"/>
          <ac:spMkLst>
            <pc:docMk/>
            <pc:sldMk cId="632723813" sldId="287"/>
            <ac:spMk id="3" creationId="{95277262-0B5E-4303-8BDF-4FBF9798C977}"/>
          </ac:spMkLst>
        </pc:spChg>
      </pc:sldChg>
      <pc:sldChg chg="modSp add">
        <pc:chgData name="daniel arredondo" userId="45f93b1d35ec6ed3" providerId="LiveId" clId="{92A94257-D0AF-4DD3-8E65-51A1BB107D17}" dt="2020-10-10T04:39:29.921" v="9946" actId="20577"/>
        <pc:sldMkLst>
          <pc:docMk/>
          <pc:sldMk cId="1495899909" sldId="288"/>
        </pc:sldMkLst>
        <pc:spChg chg="mod">
          <ac:chgData name="daniel arredondo" userId="45f93b1d35ec6ed3" providerId="LiveId" clId="{92A94257-D0AF-4DD3-8E65-51A1BB107D17}" dt="2020-10-10T04:38:57.895" v="9917" actId="122"/>
          <ac:spMkLst>
            <pc:docMk/>
            <pc:sldMk cId="1495899909" sldId="288"/>
            <ac:spMk id="2" creationId="{F5D549F0-679B-4563-B78C-E08A5A202CCE}"/>
          </ac:spMkLst>
        </pc:spChg>
        <pc:spChg chg="mod">
          <ac:chgData name="daniel arredondo" userId="45f93b1d35ec6ed3" providerId="LiveId" clId="{92A94257-D0AF-4DD3-8E65-51A1BB107D17}" dt="2020-10-10T04:39:29.921" v="9946" actId="20577"/>
          <ac:spMkLst>
            <pc:docMk/>
            <pc:sldMk cId="1495899909" sldId="288"/>
            <ac:spMk id="3" creationId="{3B7F41ED-B1FA-4475-B85A-4A7088D8FFB4}"/>
          </ac:spMkLst>
        </pc:spChg>
      </pc:sldChg>
      <pc:sldChg chg="modSp add">
        <pc:chgData name="daniel arredondo" userId="45f93b1d35ec6ed3" providerId="LiveId" clId="{92A94257-D0AF-4DD3-8E65-51A1BB107D17}" dt="2020-10-10T05:05:46.971" v="10813" actId="20577"/>
        <pc:sldMkLst>
          <pc:docMk/>
          <pc:sldMk cId="3465848147" sldId="289"/>
        </pc:sldMkLst>
        <pc:spChg chg="mod">
          <ac:chgData name="daniel arredondo" userId="45f93b1d35ec6ed3" providerId="LiveId" clId="{92A94257-D0AF-4DD3-8E65-51A1BB107D17}" dt="2020-10-10T05:00:52.173" v="10445" actId="20577"/>
          <ac:spMkLst>
            <pc:docMk/>
            <pc:sldMk cId="3465848147" sldId="289"/>
            <ac:spMk id="2" creationId="{9169AE03-0154-451F-B61C-9D01E9F5BF0C}"/>
          </ac:spMkLst>
        </pc:spChg>
        <pc:spChg chg="mod">
          <ac:chgData name="daniel arredondo" userId="45f93b1d35ec6ed3" providerId="LiveId" clId="{92A94257-D0AF-4DD3-8E65-51A1BB107D17}" dt="2020-10-10T05:05:46.971" v="10813" actId="20577"/>
          <ac:spMkLst>
            <pc:docMk/>
            <pc:sldMk cId="3465848147" sldId="289"/>
            <ac:spMk id="3" creationId="{F9D03117-FB9F-44BB-9647-0C9138035596}"/>
          </ac:spMkLst>
        </pc:spChg>
      </pc:sldChg>
      <pc:sldChg chg="add del">
        <pc:chgData name="daniel arredondo" userId="45f93b1d35ec6ed3" providerId="LiveId" clId="{92A94257-D0AF-4DD3-8E65-51A1BB107D17}" dt="2020-10-18T19:03:49.398" v="10867"/>
        <pc:sldMkLst>
          <pc:docMk/>
          <pc:sldMk cId="379387837" sldId="290"/>
        </pc:sldMkLst>
      </pc:sldChg>
      <pc:sldChg chg="modSp add">
        <pc:chgData name="daniel arredondo" userId="45f93b1d35ec6ed3" providerId="LiveId" clId="{92A94257-D0AF-4DD3-8E65-51A1BB107D17}" dt="2020-10-19T17:29:04.320" v="14027" actId="114"/>
        <pc:sldMkLst>
          <pc:docMk/>
          <pc:sldMk cId="1238769014" sldId="290"/>
        </pc:sldMkLst>
        <pc:spChg chg="mod">
          <ac:chgData name="daniel arredondo" userId="45f93b1d35ec6ed3" providerId="LiveId" clId="{92A94257-D0AF-4DD3-8E65-51A1BB107D17}" dt="2020-10-19T02:35:06.976" v="10880" actId="122"/>
          <ac:spMkLst>
            <pc:docMk/>
            <pc:sldMk cId="1238769014" sldId="290"/>
            <ac:spMk id="2" creationId="{72E22587-E0D7-4619-9A0C-55949B1A9E8E}"/>
          </ac:spMkLst>
        </pc:spChg>
        <pc:spChg chg="mod">
          <ac:chgData name="daniel arredondo" userId="45f93b1d35ec6ed3" providerId="LiveId" clId="{92A94257-D0AF-4DD3-8E65-51A1BB107D17}" dt="2020-10-19T17:29:04.320" v="14027" actId="114"/>
          <ac:spMkLst>
            <pc:docMk/>
            <pc:sldMk cId="1238769014" sldId="290"/>
            <ac:spMk id="3" creationId="{D0AE3239-4026-4C39-9AC7-BBC7D7396243}"/>
          </ac:spMkLst>
        </pc:spChg>
      </pc:sldChg>
      <pc:sldChg chg="addSp delSp modSp add del">
        <pc:chgData name="daniel arredondo" userId="45f93b1d35ec6ed3" providerId="LiveId" clId="{92A94257-D0AF-4DD3-8E65-51A1BB107D17}" dt="2020-10-18T19:02:15.537" v="10865" actId="2696"/>
        <pc:sldMkLst>
          <pc:docMk/>
          <pc:sldMk cId="3059644084" sldId="290"/>
        </pc:sldMkLst>
        <pc:spChg chg="mod">
          <ac:chgData name="daniel arredondo" userId="45f93b1d35ec6ed3" providerId="LiveId" clId="{92A94257-D0AF-4DD3-8E65-51A1BB107D17}" dt="2020-10-10T12:27:17.035" v="10816" actId="122"/>
          <ac:spMkLst>
            <pc:docMk/>
            <pc:sldMk cId="3059644084" sldId="290"/>
            <ac:spMk id="2" creationId="{C8C469DB-A0C4-4735-8EB7-9C0D00F844D0}"/>
          </ac:spMkLst>
        </pc:spChg>
        <pc:spChg chg="add del">
          <ac:chgData name="daniel arredondo" userId="45f93b1d35ec6ed3" providerId="LiveId" clId="{92A94257-D0AF-4DD3-8E65-51A1BB107D17}" dt="2020-10-10T12:27:30.512" v="10819"/>
          <ac:spMkLst>
            <pc:docMk/>
            <pc:sldMk cId="3059644084" sldId="290"/>
            <ac:spMk id="3" creationId="{6F661928-0FE2-47ED-9970-1027B917ECA8}"/>
          </ac:spMkLst>
        </pc:spChg>
        <pc:spChg chg="add del">
          <ac:chgData name="daniel arredondo" userId="45f93b1d35ec6ed3" providerId="LiveId" clId="{92A94257-D0AF-4DD3-8E65-51A1BB107D17}" dt="2020-10-10T12:27:25.174" v="10818"/>
          <ac:spMkLst>
            <pc:docMk/>
            <pc:sldMk cId="3059644084" sldId="290"/>
            <ac:spMk id="4" creationId="{BE82849D-48F3-4DA6-BDDC-4F1A808BCD4C}"/>
          </ac:spMkLst>
        </pc:spChg>
        <pc:spChg chg="add del mod">
          <ac:chgData name="daniel arredondo" userId="45f93b1d35ec6ed3" providerId="LiveId" clId="{92A94257-D0AF-4DD3-8E65-51A1BB107D17}" dt="2020-10-10T12:28:30.645" v="10826" actId="478"/>
          <ac:spMkLst>
            <pc:docMk/>
            <pc:sldMk cId="3059644084" sldId="290"/>
            <ac:spMk id="5" creationId="{8695B20B-FFEA-4CA6-9AC8-4CE1FF2969CD}"/>
          </ac:spMkLst>
        </pc:spChg>
        <pc:spChg chg="add del">
          <ac:chgData name="daniel arredondo" userId="45f93b1d35ec6ed3" providerId="LiveId" clId="{92A94257-D0AF-4DD3-8E65-51A1BB107D17}" dt="2020-10-10T12:28:26.207" v="10824"/>
          <ac:spMkLst>
            <pc:docMk/>
            <pc:sldMk cId="3059644084" sldId="290"/>
            <ac:spMk id="6" creationId="{C81F01BD-5E34-497E-AA9C-4BCD1915B821}"/>
          </ac:spMkLst>
        </pc:spChg>
        <pc:spChg chg="add mod">
          <ac:chgData name="daniel arredondo" userId="45f93b1d35ec6ed3" providerId="LiveId" clId="{92A94257-D0AF-4DD3-8E65-51A1BB107D17}" dt="2020-10-10T12:28:30.645" v="10826" actId="478"/>
          <ac:spMkLst>
            <pc:docMk/>
            <pc:sldMk cId="3059644084" sldId="290"/>
            <ac:spMk id="7" creationId="{BB742B38-AD07-49D7-AA50-940592D21EA8}"/>
          </ac:spMkLst>
        </pc:spChg>
      </pc:sldChg>
      <pc:sldChg chg="add del">
        <pc:chgData name="daniel arredondo" userId="45f93b1d35ec6ed3" providerId="LiveId" clId="{92A94257-D0AF-4DD3-8E65-51A1BB107D17}" dt="2020-10-19T02:39:37.294" v="11280" actId="2696"/>
        <pc:sldMkLst>
          <pc:docMk/>
          <pc:sldMk cId="2818625681" sldId="291"/>
        </pc:sldMkLst>
      </pc:sldChg>
      <pc:sldChg chg="modSp add">
        <pc:chgData name="daniel arredondo" userId="45f93b1d35ec6ed3" providerId="LiveId" clId="{92A94257-D0AF-4DD3-8E65-51A1BB107D17}" dt="2020-10-19T02:54:13.115" v="12729" actId="313"/>
        <pc:sldMkLst>
          <pc:docMk/>
          <pc:sldMk cId="2945949732" sldId="291"/>
        </pc:sldMkLst>
        <pc:spChg chg="mod">
          <ac:chgData name="daniel arredondo" userId="45f93b1d35ec6ed3" providerId="LiveId" clId="{92A94257-D0AF-4DD3-8E65-51A1BB107D17}" dt="2020-10-19T02:50:08.091" v="12134" actId="122"/>
          <ac:spMkLst>
            <pc:docMk/>
            <pc:sldMk cId="2945949732" sldId="291"/>
            <ac:spMk id="2" creationId="{8E442BF6-6D64-4D9D-9DAA-25F1CCB80EC8}"/>
          </ac:spMkLst>
        </pc:spChg>
        <pc:spChg chg="mod">
          <ac:chgData name="daniel arredondo" userId="45f93b1d35ec6ed3" providerId="LiveId" clId="{92A94257-D0AF-4DD3-8E65-51A1BB107D17}" dt="2020-10-19T02:54:13.115" v="12729" actId="313"/>
          <ac:spMkLst>
            <pc:docMk/>
            <pc:sldMk cId="2945949732" sldId="291"/>
            <ac:spMk id="3" creationId="{5E2170D2-E05D-42AA-925A-870D7887A327}"/>
          </ac:spMkLst>
        </pc:spChg>
      </pc:sldChg>
      <pc:sldChg chg="modSp add">
        <pc:chgData name="daniel arredondo" userId="45f93b1d35ec6ed3" providerId="LiveId" clId="{92A94257-D0AF-4DD3-8E65-51A1BB107D17}" dt="2020-10-19T03:00:12.086" v="13220" actId="20577"/>
        <pc:sldMkLst>
          <pc:docMk/>
          <pc:sldMk cId="4100878053" sldId="292"/>
        </pc:sldMkLst>
        <pc:spChg chg="mod">
          <ac:chgData name="daniel arredondo" userId="45f93b1d35ec6ed3" providerId="LiveId" clId="{92A94257-D0AF-4DD3-8E65-51A1BB107D17}" dt="2020-10-19T02:54:37.268" v="12732" actId="122"/>
          <ac:spMkLst>
            <pc:docMk/>
            <pc:sldMk cId="4100878053" sldId="292"/>
            <ac:spMk id="2" creationId="{57555FEC-4460-4B3F-99B4-A3F096726BBD}"/>
          </ac:spMkLst>
        </pc:spChg>
        <pc:spChg chg="mod">
          <ac:chgData name="daniel arredondo" userId="45f93b1d35ec6ed3" providerId="LiveId" clId="{92A94257-D0AF-4DD3-8E65-51A1BB107D17}" dt="2020-10-19T03:00:12.086" v="13220" actId="20577"/>
          <ac:spMkLst>
            <pc:docMk/>
            <pc:sldMk cId="4100878053" sldId="292"/>
            <ac:spMk id="3" creationId="{6AD8A64C-222D-4CB9-BFE9-3E56AE958AD0}"/>
          </ac:spMkLst>
        </pc:spChg>
      </pc:sldChg>
      <pc:sldChg chg="modSp add">
        <pc:chgData name="daniel arredondo" userId="45f93b1d35ec6ed3" providerId="LiveId" clId="{92A94257-D0AF-4DD3-8E65-51A1BB107D17}" dt="2020-10-19T03:09:10.281" v="13799" actId="20577"/>
        <pc:sldMkLst>
          <pc:docMk/>
          <pc:sldMk cId="2401562031" sldId="293"/>
        </pc:sldMkLst>
        <pc:spChg chg="mod">
          <ac:chgData name="daniel arredondo" userId="45f93b1d35ec6ed3" providerId="LiveId" clId="{92A94257-D0AF-4DD3-8E65-51A1BB107D17}" dt="2020-10-19T03:00:19.341" v="13223" actId="122"/>
          <ac:spMkLst>
            <pc:docMk/>
            <pc:sldMk cId="2401562031" sldId="293"/>
            <ac:spMk id="2" creationId="{66EA2898-3676-4561-AAF8-AF5E22A2FA82}"/>
          </ac:spMkLst>
        </pc:spChg>
        <pc:spChg chg="mod">
          <ac:chgData name="daniel arredondo" userId="45f93b1d35ec6ed3" providerId="LiveId" clId="{92A94257-D0AF-4DD3-8E65-51A1BB107D17}" dt="2020-10-19T03:09:10.281" v="13799" actId="20577"/>
          <ac:spMkLst>
            <pc:docMk/>
            <pc:sldMk cId="2401562031" sldId="293"/>
            <ac:spMk id="3" creationId="{EAA38A84-5F0B-47DC-984E-2BADA37A81D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466F7-A8DC-4780-A404-AAAE2592438E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590CE-73D1-4793-B08C-FB078E46BE0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157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4795B-4C6D-4774-ADF8-66D3AA697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D3EA06-2F17-4FD1-ABAB-3FF53DCD4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49E850-F5C0-49D9-88D0-162D2EEB6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C4923-0DF4-4BAB-ADFD-79E9C9871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2D2704-3110-4D18-B0B5-2014AD3A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544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72AA6-0B7E-48CE-8CBF-319BC485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795498-81F2-4359-B0C0-6F85201C9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081A5D-C20E-4DC0-91FD-A9F59897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FF4CE6-13D2-40E8-9139-60FBE2FF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41891C-94D6-494B-895C-732923A38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827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05EEA6-5D80-4F78-AFC6-52BBC7FCF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94D597-747D-4D81-96D0-DDA483BFD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B8E21E-D8F6-4126-B972-EA31CBFF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DADC8C-7776-4E97-A626-DDF10C35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C697A0-A364-48CD-BB24-A92582D3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944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9B335-A7FF-486A-AA7D-5CDBF23C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3E3465-9415-44EB-B0B1-5B0A80E84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D2FE21-9387-482A-9219-A915CD75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53F3BA-55E2-4605-9CCF-F3DAA00D2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4BDE73-A8AF-4B05-A06F-A0C9EA4D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989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3C555-C8CB-4C99-A1DB-E5107BEE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3212BF-D377-48B1-8122-7BB2EF87E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496BF9-65C6-4797-8BEC-C1A853F5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E06307-13C2-4084-AB05-2ACC3C37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783B94-5A48-4759-9CF6-396CDEFB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304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77DB1-09AC-4623-8A22-55B2C3A7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354742-AB19-47A1-9881-862C53DF7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83EA15-65F1-4D54-BC7E-A4BB9924A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0A8660-BC45-4DF1-9405-4E914C8C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F4CC33-D7E2-482E-A300-F9E917B1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98086D-B3D2-47BF-80FB-9ECCC530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314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C031A-71ED-4C78-A8E4-2AECE97B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1814F4-AD46-4987-B75D-C820FA744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A5C32C-E0BD-4846-897F-558742449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62C1EC-168E-4B31-9B77-B0540EDC9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8E26C4-F268-4EC8-83DD-948B1578C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3516E1E-C23C-41B7-BA1B-D2843A35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B1AFBC-1832-4986-B679-19036FFA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3E3DDAA-B63B-4D49-BEF1-65B99803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801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BFDEE-9BB7-4E12-86A8-083A00479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0D038AD-EC5D-4CD5-B069-0F6367A3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F21B72-1675-4C40-BD41-CC00F176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80F772-57F1-49AF-BAE7-1DE46034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223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83BD32-C96F-474B-89E1-34D6282C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B3C56A3-E513-4BC0-A4D9-0D95ED71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76BE21-25A4-4D39-A554-5E1C2DFE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347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FDAFE-E24B-46EE-8E2D-CD749C2DB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63E3C8-272F-4854-94EE-C1F29BCCB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BCAB39-4233-4157-8241-9AFE787E5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B2CE93-3BAD-4E1B-9AF3-0FFE9F15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DE4E78-5D80-4E3C-8ED5-6EA9D9FF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64B5B9-D4C3-40D9-A8C9-5A95C480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114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AA731-BCD8-430C-83C4-BBCBB192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63FB9A1-9040-4E1B-A769-9EBA122BC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892A23-FDA0-4E9E-933D-8AF40F57A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48AC82-2E5C-4D3F-807E-8E3B23E3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5B4475-2B42-4AA2-94B8-2B3B236D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DCF267-05E0-4312-ACC8-872F01F1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901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57639F3-9B60-4BEB-80DB-8A24C70B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97347B-C8D7-493F-B7DF-28057A084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F3906F-2E6C-451A-BC96-9F3DC61F9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459343-9CDD-4109-86A0-B944F1273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0D032C-34E5-4A69-A329-7A631C9A8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613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suario/repositorio.git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A2F97-4A1B-4CCF-B993-3F24B00DF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sz="4400" dirty="0"/>
              <a:t>Parte 3: Git, </a:t>
            </a:r>
            <a:r>
              <a:rPr lang="es-CL" sz="4400" dirty="0" err="1"/>
              <a:t>Github</a:t>
            </a:r>
            <a:r>
              <a:rPr lang="es-CL" sz="4400" dirty="0"/>
              <a:t> y el control de versiones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BEFF72F-E6D6-48CB-86C0-E7664DCB7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s-CL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>
              <a:buNone/>
            </a:pPr>
            <a:br>
              <a:rPr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Daniel Arredondo </a:t>
            </a:r>
            <a:r>
              <a:rPr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Carro</a:t>
            </a:r>
            <a:endParaRPr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176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55FEC-4460-4B3F-99B4-A3F09672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Control de Versiones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D8A64C-222D-4CB9-BFE9-3E56AE958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Crear una nueva rama (rama_2) y cambiarse a ella:</a:t>
            </a:r>
          </a:p>
          <a:p>
            <a:pPr lvl="1"/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checkout</a:t>
            </a:r>
            <a:r>
              <a:rPr lang="es-CL" i="1" dirty="0"/>
              <a:t> –b rama_2</a:t>
            </a:r>
          </a:p>
          <a:p>
            <a:r>
              <a:rPr lang="es-CL" dirty="0"/>
              <a:t>Volver a la rama principal:</a:t>
            </a:r>
          </a:p>
          <a:p>
            <a:pPr lvl="1"/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checkout</a:t>
            </a:r>
            <a:r>
              <a:rPr lang="es-CL" i="1" dirty="0"/>
              <a:t> master</a:t>
            </a:r>
          </a:p>
          <a:p>
            <a:r>
              <a:rPr lang="es-CL" dirty="0"/>
              <a:t>Borrar rama:</a:t>
            </a:r>
          </a:p>
          <a:p>
            <a:pPr lvl="1"/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branch</a:t>
            </a:r>
            <a:r>
              <a:rPr lang="es-CL" i="1" dirty="0"/>
              <a:t> –d rama_2</a:t>
            </a:r>
          </a:p>
          <a:p>
            <a:r>
              <a:rPr lang="es-CL" dirty="0"/>
              <a:t>PUSH para disponibilizar tu nueva rama:</a:t>
            </a:r>
          </a:p>
          <a:p>
            <a:pPr lvl="1"/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push</a:t>
            </a:r>
            <a:r>
              <a:rPr lang="es-CL" i="1" dirty="0"/>
              <a:t> </a:t>
            </a:r>
            <a:r>
              <a:rPr lang="es-CL" i="1" dirty="0" err="1"/>
              <a:t>origin</a:t>
            </a:r>
            <a:r>
              <a:rPr lang="es-CL" i="1" dirty="0"/>
              <a:t> &lt;</a:t>
            </a:r>
            <a:r>
              <a:rPr lang="es-CL" i="1" dirty="0" err="1"/>
              <a:t>branch</a:t>
            </a:r>
            <a:r>
              <a:rPr lang="es-CL" i="1" dirty="0"/>
              <a:t>&gt;                    // &lt;</a:t>
            </a:r>
            <a:r>
              <a:rPr lang="es-CL" i="1" dirty="0" err="1"/>
              <a:t>branch</a:t>
            </a:r>
            <a:r>
              <a:rPr lang="es-CL" i="1" dirty="0"/>
              <a:t>&gt; se debe reemplazar por el 						 nombre de la nueva rama</a:t>
            </a:r>
          </a:p>
        </p:txBody>
      </p:sp>
    </p:spTree>
    <p:extLst>
      <p:ext uri="{BB962C8B-B14F-4D97-AF65-F5344CB8AC3E}">
        <p14:creationId xmlns:p14="http://schemas.microsoft.com/office/powerpoint/2010/main" val="4100878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A2898-3676-4561-AAF8-AF5E22A2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Control de Versiones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A38A84-5F0B-47DC-984E-2BADA37A8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Actualizar tu repositorio a la versión mas actualizada (ultimo </a:t>
            </a:r>
            <a:r>
              <a:rPr lang="es-CL" dirty="0" err="1"/>
              <a:t>commit</a:t>
            </a:r>
            <a:r>
              <a:rPr lang="es-CL" dirty="0"/>
              <a:t>)</a:t>
            </a:r>
          </a:p>
          <a:p>
            <a:pPr lvl="1"/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pull</a:t>
            </a:r>
            <a:endParaRPr lang="es-CL" i="1" dirty="0"/>
          </a:p>
          <a:p>
            <a:r>
              <a:rPr lang="es-CL" dirty="0"/>
              <a:t>Fusionar otra rama a tu rama activa (también con </a:t>
            </a:r>
            <a:r>
              <a:rPr lang="es-CL" i="1" dirty="0"/>
              <a:t>master</a:t>
            </a:r>
            <a:r>
              <a:rPr lang="es-CL" dirty="0"/>
              <a:t>):</a:t>
            </a:r>
          </a:p>
          <a:p>
            <a:pPr lvl="1"/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merge</a:t>
            </a:r>
            <a:r>
              <a:rPr lang="es-CL" i="1" dirty="0"/>
              <a:t> &lt;</a:t>
            </a:r>
            <a:r>
              <a:rPr lang="es-CL" i="1" dirty="0" err="1"/>
              <a:t>branch</a:t>
            </a:r>
            <a:r>
              <a:rPr lang="es-CL" i="1" dirty="0"/>
              <a:t>&gt;              </a:t>
            </a:r>
            <a:r>
              <a:rPr lang="es-CL" dirty="0"/>
              <a:t>// </a:t>
            </a:r>
            <a:r>
              <a:rPr lang="es-CL" i="1" dirty="0"/>
              <a:t>&lt;</a:t>
            </a:r>
            <a:r>
              <a:rPr lang="es-CL" i="1" dirty="0" err="1"/>
              <a:t>branch</a:t>
            </a:r>
            <a:r>
              <a:rPr lang="es-CL" i="1" dirty="0"/>
              <a:t>&gt; </a:t>
            </a:r>
            <a:r>
              <a:rPr lang="es-CL" dirty="0"/>
              <a:t>se debe reemplazar por el nombre 					de la otra rama</a:t>
            </a:r>
          </a:p>
          <a:p>
            <a:r>
              <a:rPr lang="es-CL" dirty="0"/>
              <a:t>Si se provocan errores, estos se deben resolver manualmente y guardar cada archivo individualmente:</a:t>
            </a:r>
          </a:p>
          <a:p>
            <a:pPr lvl="1"/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add</a:t>
            </a:r>
            <a:r>
              <a:rPr lang="es-CL" i="1" dirty="0"/>
              <a:t> file.txt</a:t>
            </a:r>
          </a:p>
          <a:p>
            <a:r>
              <a:rPr lang="es-CL" dirty="0"/>
              <a:t>Para ver diferencias entre ramas:</a:t>
            </a:r>
          </a:p>
          <a:p>
            <a:pPr lvl="1"/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diff</a:t>
            </a:r>
            <a:r>
              <a:rPr lang="es-CL" i="1" dirty="0"/>
              <a:t> &lt;rama_1&gt; &lt;rama_2&gt;</a:t>
            </a:r>
          </a:p>
        </p:txBody>
      </p:sp>
    </p:spTree>
    <p:extLst>
      <p:ext uri="{BB962C8B-B14F-4D97-AF65-F5344CB8AC3E}">
        <p14:creationId xmlns:p14="http://schemas.microsoft.com/office/powerpoint/2010/main" val="2401562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9421F-1478-43FB-A369-3034C8FD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Control de Versiones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D229DD-52E1-4AA3-BACE-068A830FB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 err="1"/>
              <a:t>Branching</a:t>
            </a:r>
            <a:r>
              <a:rPr lang="es-CL" dirty="0"/>
              <a:t>: Función de Git que esencialmente copiar el código utilizado, lo que permite guardar los cambios en distintas versiones (Branch o Ramas) y luego unir las versiones en la versión principal (master Branch).</a:t>
            </a:r>
          </a:p>
          <a:p>
            <a:r>
              <a:rPr lang="es-CL" dirty="0" err="1"/>
              <a:t>Merge</a:t>
            </a:r>
            <a:r>
              <a:rPr lang="es-CL" dirty="0"/>
              <a:t>: Unir versiones de un archivo a otra versión.</a:t>
            </a:r>
          </a:p>
          <a:p>
            <a:r>
              <a:rPr lang="es-CL" dirty="0" err="1"/>
              <a:t>Commit</a:t>
            </a:r>
            <a:r>
              <a:rPr lang="es-CL" dirty="0"/>
              <a:t>: Comentar un cambio para que estos sean efectivos.</a:t>
            </a:r>
          </a:p>
          <a:p>
            <a:r>
              <a:rPr lang="es-CL" dirty="0" err="1"/>
              <a:t>Stage</a:t>
            </a:r>
            <a:r>
              <a:rPr lang="es-CL" dirty="0"/>
              <a:t>: Estado de preparación donde los archivos están listos para ser “</a:t>
            </a:r>
            <a:r>
              <a:rPr lang="es-CL" dirty="0" err="1"/>
              <a:t>commiteados</a:t>
            </a:r>
            <a:r>
              <a:rPr lang="es-CL" dirty="0"/>
              <a:t>”.</a:t>
            </a:r>
          </a:p>
          <a:p>
            <a:r>
              <a:rPr lang="es-CL" dirty="0" err="1"/>
              <a:t>Pull</a:t>
            </a:r>
            <a:r>
              <a:rPr lang="es-CL" dirty="0"/>
              <a:t>: Actualizar repositorio local a la versión mas actualizada (último </a:t>
            </a:r>
            <a:r>
              <a:rPr lang="es-CL" dirty="0" err="1"/>
              <a:t>commit</a:t>
            </a:r>
            <a:r>
              <a:rPr lang="es-CL" dirty="0"/>
              <a:t>).</a:t>
            </a:r>
          </a:p>
          <a:p>
            <a:pPr marL="0" indent="0">
              <a:buNone/>
            </a:pP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09738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3ECF8-EA2D-4B41-A58F-A6094693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Control de Versiones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97B892-C05D-4445-8DE5-E404C4C5A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/>
              <a:t>Push</a:t>
            </a:r>
            <a:r>
              <a:rPr lang="es-CL" dirty="0"/>
              <a:t>: Subir copia de rama local a repositorio remoto.</a:t>
            </a:r>
          </a:p>
          <a:p>
            <a:r>
              <a:rPr lang="es-CL" dirty="0"/>
              <a:t>Folk: Copiar y guardar un repositorio completo como si fuera tuyo.</a:t>
            </a:r>
          </a:p>
          <a:p>
            <a:r>
              <a:rPr lang="es-CL" dirty="0" err="1"/>
              <a:t>Feature</a:t>
            </a:r>
            <a:r>
              <a:rPr lang="es-CL" dirty="0"/>
              <a:t> Branch: Branch para construir una nueva pieza o funcionalidad.</a:t>
            </a:r>
          </a:p>
          <a:p>
            <a:r>
              <a:rPr lang="es-CL" dirty="0" err="1"/>
              <a:t>Release</a:t>
            </a:r>
            <a:r>
              <a:rPr lang="es-CL" dirty="0"/>
              <a:t> Branch: Técnicamente es lo mismo que </a:t>
            </a:r>
            <a:r>
              <a:rPr lang="es-CL" dirty="0" err="1"/>
              <a:t>Feature</a:t>
            </a:r>
            <a:r>
              <a:rPr lang="es-CL" dirty="0"/>
              <a:t> Branch, pero se nombra de forma distinta cuando consiste en “lanzar” ciertas funcionalidades.</a:t>
            </a:r>
          </a:p>
        </p:txBody>
      </p:sp>
    </p:spTree>
    <p:extLst>
      <p:ext uri="{BB962C8B-B14F-4D97-AF65-F5344CB8AC3E}">
        <p14:creationId xmlns:p14="http://schemas.microsoft.com/office/powerpoint/2010/main" val="2258161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36CB938-F854-4484-A4F3-B853459E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Github</a:t>
            </a:r>
            <a:endParaRPr lang="es-CL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02AA13-9777-4928-869F-3309B80D62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2701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771C179-F912-4C9C-AF1D-1B661BAC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¿Qué es </a:t>
            </a:r>
            <a:r>
              <a:rPr lang="es-CL" dirty="0" err="1"/>
              <a:t>Github</a:t>
            </a:r>
            <a:r>
              <a:rPr lang="es-CL" dirty="0"/>
              <a:t>?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F3DC108-AFDD-4EBD-86E3-A83C3985B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08225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9E709-8A8B-4AE5-8EA4-0A4338E7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Entendiendo </a:t>
            </a:r>
            <a:r>
              <a:rPr lang="es-CL" dirty="0" err="1"/>
              <a:t>Github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637390-1CBC-47C8-AA4D-504926A4C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: Devuelve una lista de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 que han sido creados.</a:t>
            </a:r>
          </a:p>
          <a:p>
            <a:r>
              <a:rPr lang="es-CL" dirty="0"/>
              <a:t>Issues: La lista de asuntos o </a:t>
            </a:r>
            <a:r>
              <a:rPr lang="es-CL" dirty="0" err="1"/>
              <a:t>issues</a:t>
            </a:r>
            <a:r>
              <a:rPr lang="es-CL" dirty="0"/>
              <a:t> es casi lo mismo que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, un asunto es algo reportado que debe ser solucionado.</a:t>
            </a:r>
          </a:p>
          <a:p>
            <a:r>
              <a:rPr lang="es-CL" dirty="0"/>
              <a:t>Marketplace: Tienda de app de </a:t>
            </a:r>
            <a:r>
              <a:rPr lang="es-CL" dirty="0" err="1"/>
              <a:t>github</a:t>
            </a:r>
            <a:r>
              <a:rPr lang="es-CL" dirty="0"/>
              <a:t>.</a:t>
            </a:r>
          </a:p>
          <a:p>
            <a:r>
              <a:rPr lang="es-CL" dirty="0"/>
              <a:t>Explore: Toma tus intereses y encuentra eventos y oportunidades de otros hosts.</a:t>
            </a:r>
          </a:p>
          <a:p>
            <a:r>
              <a:rPr lang="es-CL" dirty="0"/>
              <a:t>Notificaciones.</a:t>
            </a:r>
          </a:p>
          <a:p>
            <a:r>
              <a:rPr lang="es-CL" dirty="0"/>
              <a:t>Quick Pick: con el signo + ofrece áreas rápidas.</a:t>
            </a:r>
          </a:p>
          <a:p>
            <a:r>
              <a:rPr lang="es-CL" dirty="0"/>
              <a:t>Menú de cuenta.</a:t>
            </a:r>
          </a:p>
        </p:txBody>
      </p:sp>
    </p:spTree>
    <p:extLst>
      <p:ext uri="{BB962C8B-B14F-4D97-AF65-F5344CB8AC3E}">
        <p14:creationId xmlns:p14="http://schemas.microsoft.com/office/powerpoint/2010/main" val="3076644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D4462E5-E376-4778-8C41-4A784CC8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Configurando </a:t>
            </a:r>
            <a:r>
              <a:rPr lang="es-CL" dirty="0" err="1"/>
              <a:t>Github</a:t>
            </a:r>
            <a:endParaRPr lang="es-CL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52BA78C-3C82-46AD-B5D5-90A20D6D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Crear usuario en </a:t>
            </a:r>
            <a:r>
              <a:rPr lang="es-CL" dirty="0" err="1"/>
              <a:t>Github</a:t>
            </a:r>
            <a:r>
              <a:rPr lang="es-CL" dirty="0"/>
              <a:t>.</a:t>
            </a:r>
          </a:p>
          <a:p>
            <a:r>
              <a:rPr lang="es-CL" dirty="0"/>
              <a:t>Personalizar Cuenta.</a:t>
            </a:r>
          </a:p>
          <a:p>
            <a:r>
              <a:rPr lang="es-CL" dirty="0" err="1"/>
              <a:t>Account</a:t>
            </a:r>
            <a:r>
              <a:rPr lang="es-CL" dirty="0"/>
              <a:t> </a:t>
            </a:r>
            <a:r>
              <a:rPr lang="es-CL" dirty="0" err="1"/>
              <a:t>Settings</a:t>
            </a:r>
            <a:r>
              <a:rPr lang="es-CL" dirty="0"/>
              <a:t>.</a:t>
            </a:r>
          </a:p>
          <a:p>
            <a:r>
              <a:rPr lang="es-CL" dirty="0"/>
              <a:t>Emails.</a:t>
            </a:r>
          </a:p>
          <a:p>
            <a:r>
              <a:rPr lang="es-CL" dirty="0"/>
              <a:t>Notificaciones.</a:t>
            </a:r>
          </a:p>
          <a:p>
            <a:r>
              <a:rPr lang="es-CL" dirty="0"/>
              <a:t>Plan de pago.</a:t>
            </a:r>
          </a:p>
          <a:p>
            <a:r>
              <a:rPr lang="es-CL" dirty="0"/>
              <a:t>Claves SSH y GPG</a:t>
            </a:r>
          </a:p>
          <a:p>
            <a:r>
              <a:rPr lang="es-CL" dirty="0" err="1"/>
              <a:t>Saved</a:t>
            </a:r>
            <a:r>
              <a:rPr lang="es-CL" dirty="0"/>
              <a:t> </a:t>
            </a:r>
            <a:r>
              <a:rPr lang="es-CL" dirty="0" err="1"/>
              <a:t>replies</a:t>
            </a:r>
            <a:r>
              <a:rPr lang="es-CL" dirty="0"/>
              <a:t>.</a:t>
            </a:r>
          </a:p>
          <a:p>
            <a:r>
              <a:rPr lang="es-CL" dirty="0"/>
              <a:t>Apps.</a:t>
            </a:r>
          </a:p>
        </p:txBody>
      </p:sp>
    </p:spTree>
    <p:extLst>
      <p:ext uri="{BB962C8B-B14F-4D97-AF65-F5344CB8AC3E}">
        <p14:creationId xmlns:p14="http://schemas.microsoft.com/office/powerpoint/2010/main" val="2820960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03492-542C-4154-89C1-6450C4A7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Configurando </a:t>
            </a:r>
            <a:r>
              <a:rPr lang="es-CL" dirty="0" err="1"/>
              <a:t>Github</a:t>
            </a:r>
            <a:r>
              <a:rPr lang="es-CL" dirty="0"/>
              <a:t> con RStudio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14C937-79D9-4171-BCA7-69417EEA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L" dirty="0"/>
              <a:t>Abrir </a:t>
            </a:r>
            <a:r>
              <a:rPr lang="es-CL" dirty="0" err="1"/>
              <a:t>Rstudio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Tools&gt;</a:t>
            </a:r>
          </a:p>
          <a:p>
            <a:pPr lvl="2"/>
            <a:r>
              <a:rPr lang="es-CL" dirty="0"/>
              <a:t>Global </a:t>
            </a:r>
            <a:r>
              <a:rPr lang="es-CL" dirty="0" err="1"/>
              <a:t>Options</a:t>
            </a:r>
            <a:r>
              <a:rPr lang="es-CL" dirty="0"/>
              <a:t>&gt;</a:t>
            </a:r>
          </a:p>
          <a:p>
            <a:pPr lvl="3"/>
            <a:r>
              <a:rPr lang="es-CL" dirty="0"/>
              <a:t>Git/SVN</a:t>
            </a:r>
          </a:p>
          <a:p>
            <a:r>
              <a:rPr lang="es-CL" dirty="0"/>
              <a:t>Crear RSA Key.</a:t>
            </a:r>
          </a:p>
          <a:p>
            <a:r>
              <a:rPr lang="es-CL" dirty="0"/>
              <a:t>Copiar la “</a:t>
            </a:r>
            <a:r>
              <a:rPr lang="es-CL" dirty="0" err="1"/>
              <a:t>public</a:t>
            </a:r>
            <a:r>
              <a:rPr lang="es-CL" dirty="0"/>
              <a:t> </a:t>
            </a:r>
            <a:r>
              <a:rPr lang="es-CL" dirty="0" err="1"/>
              <a:t>key</a:t>
            </a:r>
            <a:r>
              <a:rPr lang="es-CL" dirty="0"/>
              <a:t>”.</a:t>
            </a:r>
          </a:p>
          <a:p>
            <a:r>
              <a:rPr lang="es-CL" dirty="0"/>
              <a:t>Github.com&gt;</a:t>
            </a:r>
          </a:p>
          <a:p>
            <a:pPr lvl="1"/>
            <a:r>
              <a:rPr lang="es-CL" dirty="0" err="1"/>
              <a:t>Profile</a:t>
            </a:r>
            <a:r>
              <a:rPr lang="es-CL" dirty="0"/>
              <a:t>&gt;</a:t>
            </a:r>
          </a:p>
          <a:p>
            <a:pPr lvl="2"/>
            <a:r>
              <a:rPr lang="es-CL" dirty="0" err="1"/>
              <a:t>Settings</a:t>
            </a:r>
            <a:r>
              <a:rPr lang="es-CL" dirty="0"/>
              <a:t>&gt;</a:t>
            </a:r>
          </a:p>
          <a:p>
            <a:pPr lvl="3"/>
            <a:r>
              <a:rPr lang="es-CL" dirty="0"/>
              <a:t>SSH y GPG Key.</a:t>
            </a:r>
          </a:p>
          <a:p>
            <a:r>
              <a:rPr lang="es-CL" dirty="0"/>
              <a:t>Seleccionar “New SSH Key”.</a:t>
            </a:r>
          </a:p>
          <a:p>
            <a:r>
              <a:rPr lang="es-CL" dirty="0"/>
              <a:t>Pegar “</a:t>
            </a:r>
            <a:r>
              <a:rPr lang="es-CL" dirty="0" err="1"/>
              <a:t>public</a:t>
            </a:r>
            <a:r>
              <a:rPr lang="es-CL" dirty="0"/>
              <a:t> </a:t>
            </a:r>
            <a:r>
              <a:rPr lang="es-CL" dirty="0" err="1"/>
              <a:t>key</a:t>
            </a:r>
            <a:r>
              <a:rPr lang="es-CL" dirty="0"/>
              <a:t>” y aceptar.</a:t>
            </a:r>
          </a:p>
        </p:txBody>
      </p:sp>
    </p:spTree>
    <p:extLst>
      <p:ext uri="{BB962C8B-B14F-4D97-AF65-F5344CB8AC3E}">
        <p14:creationId xmlns:p14="http://schemas.microsoft.com/office/powerpoint/2010/main" val="2147767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91149-7580-4448-8F27-3B641E7B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Configurando </a:t>
            </a:r>
            <a:r>
              <a:rPr lang="es-CL" dirty="0" err="1"/>
              <a:t>Github</a:t>
            </a:r>
            <a:r>
              <a:rPr lang="es-CL" dirty="0"/>
              <a:t> con RStudio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08D361-D4E0-4832-AB41-33D3A791A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Crear Nuevo Repositorio en Github.com</a:t>
            </a:r>
          </a:p>
          <a:p>
            <a:r>
              <a:rPr lang="es-CL" dirty="0"/>
              <a:t>Nombrar y Copiar URL HTTP o SSH.</a:t>
            </a:r>
          </a:p>
          <a:p>
            <a:r>
              <a:rPr lang="es-CL" dirty="0"/>
              <a:t>En RStudio:</a:t>
            </a:r>
          </a:p>
          <a:p>
            <a:pPr lvl="1"/>
            <a:r>
              <a:rPr lang="es-CL" dirty="0"/>
              <a:t>Nuevo Proyecto &gt;</a:t>
            </a:r>
          </a:p>
          <a:p>
            <a:pPr lvl="2"/>
            <a:r>
              <a:rPr lang="es-CL" dirty="0"/>
              <a:t>Control de Versiones &gt;</a:t>
            </a:r>
          </a:p>
          <a:p>
            <a:pPr lvl="3"/>
            <a:r>
              <a:rPr lang="es-CL" dirty="0"/>
              <a:t>Git</a:t>
            </a:r>
          </a:p>
          <a:p>
            <a:r>
              <a:rPr lang="es-CL" dirty="0"/>
              <a:t>Pegar URL y elegir donde guardar</a:t>
            </a:r>
          </a:p>
          <a:p>
            <a:r>
              <a:rPr lang="es-CL" dirty="0"/>
              <a:t>Se creara una directorio para el proyecto con el mismo nombre que el repo en github.com</a:t>
            </a:r>
          </a:p>
        </p:txBody>
      </p:sp>
    </p:spTree>
    <p:extLst>
      <p:ext uri="{BB962C8B-B14F-4D97-AF65-F5344CB8AC3E}">
        <p14:creationId xmlns:p14="http://schemas.microsoft.com/office/powerpoint/2010/main" val="181159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1A87570-BE0A-43C6-A2C1-6E62614F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Control de versiones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DA9CBE-EBE0-4245-95A2-C64E4A3C1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8449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DDBAC-F74E-4152-A5E7-02C1A205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err="1"/>
              <a:t>Github</a:t>
            </a:r>
            <a:r>
              <a:rPr lang="es-CL" dirty="0"/>
              <a:t> con RStudio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9FA0CD-1CED-4D3C-A252-003727FA3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Para guardar </a:t>
            </a:r>
            <a:r>
              <a:rPr lang="es-CL" dirty="0" err="1"/>
              <a:t>commit</a:t>
            </a:r>
            <a:r>
              <a:rPr lang="es-CL" dirty="0"/>
              <a:t>:</a:t>
            </a:r>
          </a:p>
          <a:p>
            <a:pPr lvl="1"/>
            <a:r>
              <a:rPr lang="es-CL" dirty="0" err="1"/>
              <a:t>Rstudio</a:t>
            </a:r>
            <a:r>
              <a:rPr lang="es-CL" dirty="0"/>
              <a:t>&gt;</a:t>
            </a:r>
          </a:p>
          <a:p>
            <a:pPr lvl="2"/>
            <a:r>
              <a:rPr lang="es-CL" dirty="0"/>
              <a:t>Entorno&gt;</a:t>
            </a:r>
          </a:p>
          <a:p>
            <a:pPr lvl="3"/>
            <a:r>
              <a:rPr lang="es-CL" dirty="0"/>
              <a:t>Git</a:t>
            </a:r>
          </a:p>
          <a:p>
            <a:r>
              <a:rPr lang="es-CL" dirty="0"/>
              <a:t>Se elige el cuadro bajo </a:t>
            </a:r>
            <a:r>
              <a:rPr lang="es-CL" dirty="0" err="1"/>
              <a:t>staged</a:t>
            </a:r>
            <a:r>
              <a:rPr lang="es-CL" dirty="0"/>
              <a:t> para seleccionar archivos a guardar.</a:t>
            </a:r>
          </a:p>
          <a:p>
            <a:r>
              <a:rPr lang="es-CL" dirty="0" err="1"/>
              <a:t>Click</a:t>
            </a:r>
            <a:r>
              <a:rPr lang="es-CL" dirty="0"/>
              <a:t> en </a:t>
            </a:r>
            <a:r>
              <a:rPr lang="es-CL" dirty="0" err="1"/>
              <a:t>Diff</a:t>
            </a:r>
            <a:endParaRPr lang="es-CL" dirty="0"/>
          </a:p>
          <a:p>
            <a:pPr lvl="1"/>
            <a:r>
              <a:rPr lang="es-CL" dirty="0"/>
              <a:t>Se visualizan cambios realizados desde el ultimo </a:t>
            </a:r>
            <a:r>
              <a:rPr lang="es-CL" dirty="0" err="1"/>
              <a:t>commit</a:t>
            </a:r>
            <a:r>
              <a:rPr lang="es-CL" dirty="0"/>
              <a:t>.</a:t>
            </a:r>
          </a:p>
          <a:p>
            <a:r>
              <a:rPr lang="es-CL" dirty="0" err="1"/>
              <a:t>Pull</a:t>
            </a:r>
            <a:r>
              <a:rPr lang="es-CL" dirty="0"/>
              <a:t>: Actualiza entorno en nuestro RStudio.</a:t>
            </a:r>
          </a:p>
          <a:p>
            <a:r>
              <a:rPr lang="es-CL" dirty="0" err="1"/>
              <a:t>Push</a:t>
            </a:r>
            <a:r>
              <a:rPr lang="es-CL" dirty="0"/>
              <a:t>: Actualiza repositorio </a:t>
            </a:r>
            <a:r>
              <a:rPr lang="es-CL" dirty="0" err="1"/>
              <a:t>git</a:t>
            </a:r>
            <a:r>
              <a:rPr lang="es-CL" dirty="0"/>
              <a:t> con cambios y </a:t>
            </a:r>
            <a:r>
              <a:rPr lang="es-CL" dirty="0" err="1"/>
              <a:t>commit</a:t>
            </a:r>
            <a:r>
              <a:rPr lang="es-CL" dirty="0"/>
              <a:t>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50553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FCB88-C320-4EF6-82A9-FAEAD8A2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¿Cómo escribir un buen </a:t>
            </a:r>
            <a:r>
              <a:rPr lang="es-CL" dirty="0" err="1"/>
              <a:t>commit</a:t>
            </a:r>
            <a:r>
              <a:rPr lang="es-CL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F31FC8-15A9-4047-9233-E5CCACA17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CL" dirty="0" err="1"/>
              <a:t>Staging</a:t>
            </a:r>
            <a:r>
              <a:rPr lang="es-CL" dirty="0"/>
              <a:t>: Prepara los cambios que quieres “</a:t>
            </a:r>
            <a:r>
              <a:rPr lang="es-CL" dirty="0" err="1"/>
              <a:t>commitear</a:t>
            </a:r>
            <a:r>
              <a:rPr lang="es-CL" dirty="0"/>
              <a:t>”.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Crea el </a:t>
            </a:r>
            <a:r>
              <a:rPr lang="es-CL" dirty="0" err="1"/>
              <a:t>commit</a:t>
            </a:r>
            <a:r>
              <a:rPr lang="es-CL" dirty="0"/>
              <a:t> con un mensaje.</a:t>
            </a:r>
          </a:p>
          <a:p>
            <a:pPr marL="0" indent="0">
              <a:buNone/>
            </a:pPr>
            <a:r>
              <a:rPr lang="es-CL" dirty="0" err="1"/>
              <a:t>Staging</a:t>
            </a:r>
            <a:r>
              <a:rPr lang="es-CL" dirty="0"/>
              <a:t>: Es un paso intermedio donde puedes ver los cambios y asegurarte que están correctos antes del “</a:t>
            </a:r>
            <a:r>
              <a:rPr lang="es-CL" dirty="0" err="1"/>
              <a:t>commit</a:t>
            </a:r>
            <a:r>
              <a:rPr lang="es-CL" dirty="0"/>
              <a:t>”.</a:t>
            </a:r>
          </a:p>
          <a:p>
            <a:r>
              <a:rPr lang="es-CL" dirty="0" err="1"/>
              <a:t>Commitear</a:t>
            </a:r>
            <a:r>
              <a:rPr lang="es-CL" dirty="0"/>
              <a:t> muchos cambios pocas veces es una mala idea.</a:t>
            </a:r>
          </a:p>
          <a:p>
            <a:r>
              <a:rPr lang="es-CL" dirty="0"/>
              <a:t>El </a:t>
            </a:r>
            <a:r>
              <a:rPr lang="es-CL" dirty="0" err="1"/>
              <a:t>commit</a:t>
            </a:r>
            <a:r>
              <a:rPr lang="es-CL" dirty="0"/>
              <a:t> debe tener un orden lógico sobre los cambios. Generalmente tiene 2 partes:</a:t>
            </a:r>
          </a:p>
          <a:p>
            <a:pPr lvl="1"/>
            <a:r>
              <a:rPr lang="es-CL" dirty="0"/>
              <a:t>El resumen.</a:t>
            </a:r>
          </a:p>
          <a:p>
            <a:pPr lvl="1"/>
            <a:r>
              <a:rPr lang="es-CL" dirty="0"/>
              <a:t>La descripción (solo si es necesaria).</a:t>
            </a:r>
          </a:p>
        </p:txBody>
      </p:sp>
    </p:spTree>
    <p:extLst>
      <p:ext uri="{BB962C8B-B14F-4D97-AF65-F5344CB8AC3E}">
        <p14:creationId xmlns:p14="http://schemas.microsoft.com/office/powerpoint/2010/main" val="2102571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2F8C3-A4B6-4235-90CF-2E04A9B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¿Cómo escribir un buen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DE9049-C39D-4A26-9E2A-57D8733B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  <a:p>
            <a:r>
              <a:rPr lang="es-CL" dirty="0"/>
              <a:t>Conoce a tu audiencia.</a:t>
            </a:r>
          </a:p>
          <a:p>
            <a:r>
              <a:rPr lang="es-CL" dirty="0"/>
              <a:t>Mantén el propósito claro.</a:t>
            </a:r>
          </a:p>
          <a:p>
            <a:r>
              <a:rPr lang="es-CL" dirty="0" err="1"/>
              <a:t>Enfocate</a:t>
            </a:r>
            <a:r>
              <a:rPr lang="es-CL" dirty="0"/>
              <a:t>!</a:t>
            </a:r>
          </a:p>
          <a:p>
            <a:r>
              <a:rPr lang="es-CL" dirty="0"/>
              <a:t>Explica el por qué.</a:t>
            </a:r>
          </a:p>
          <a:p>
            <a:r>
              <a:rPr lang="es-CL" dirty="0"/>
              <a:t>Una imagen vale más que mil palabras.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19612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9AE03-0154-451F-B61C-9D01E9F5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Revisar un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D03117-FB9F-44BB-9647-0C9138035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CL" dirty="0"/>
              <a:t>Leer contenido de pestaña </a:t>
            </a:r>
            <a:r>
              <a:rPr lang="es-CL" dirty="0" err="1"/>
              <a:t>Conversation</a:t>
            </a:r>
            <a:r>
              <a:rPr lang="es-CL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Leer </a:t>
            </a:r>
            <a:r>
              <a:rPr lang="es-CL" dirty="0" err="1"/>
              <a:t>checkeo</a:t>
            </a:r>
            <a:r>
              <a:rPr lang="es-CL" dirty="0"/>
              <a:t> que realiza </a:t>
            </a:r>
            <a:r>
              <a:rPr lang="es-CL" dirty="0" err="1"/>
              <a:t>github</a:t>
            </a:r>
            <a:r>
              <a:rPr lang="es-CL" dirty="0"/>
              <a:t> a repositorio. Si alguno de los test falla es un indicador que el autor del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 no paso la prueba y debe reparar el código.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Revisa el código: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CL" dirty="0"/>
              <a:t>Es claro?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CL" dirty="0"/>
              <a:t>Esta correcto?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CL" dirty="0"/>
              <a:t>Es seguro?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CL" dirty="0"/>
              <a:t>Tiene un lenguaje amplio?</a:t>
            </a:r>
          </a:p>
        </p:txBody>
      </p:sp>
    </p:spTree>
    <p:extLst>
      <p:ext uri="{BB962C8B-B14F-4D97-AF65-F5344CB8AC3E}">
        <p14:creationId xmlns:p14="http://schemas.microsoft.com/office/powerpoint/2010/main" val="3465848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BDCC8-F0D0-42D6-9644-160E5293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Proyecto </a:t>
            </a:r>
            <a:r>
              <a:rPr lang="es-CL" dirty="0" err="1"/>
              <a:t>Github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7F86D4-A1C1-4A2D-979D-664A5B4E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Crear tablero de proyecto:</a:t>
            </a:r>
          </a:p>
          <a:p>
            <a:pPr lvl="1"/>
            <a:r>
              <a:rPr lang="es-CL" dirty="0"/>
              <a:t>Pestaña </a:t>
            </a:r>
            <a:r>
              <a:rPr lang="es-CL" dirty="0" err="1"/>
              <a:t>Projects</a:t>
            </a:r>
            <a:r>
              <a:rPr lang="es-CL" dirty="0"/>
              <a:t> en github.com haz </a:t>
            </a:r>
            <a:r>
              <a:rPr lang="es-CL" dirty="0" err="1"/>
              <a:t>click</a:t>
            </a:r>
            <a:r>
              <a:rPr lang="es-CL" dirty="0"/>
              <a:t> en Crear Proyecto.</a:t>
            </a:r>
          </a:p>
          <a:p>
            <a:pPr lvl="1"/>
            <a:r>
              <a:rPr lang="es-CL" dirty="0"/>
              <a:t>Añade un nombre y descripción.</a:t>
            </a:r>
          </a:p>
          <a:p>
            <a:pPr lvl="1"/>
            <a:r>
              <a:rPr lang="es-CL" dirty="0"/>
              <a:t>Selecciona una capa o </a:t>
            </a:r>
            <a:r>
              <a:rPr lang="es-CL" dirty="0" err="1"/>
              <a:t>template</a:t>
            </a:r>
            <a:r>
              <a:rPr lang="es-CL" dirty="0"/>
              <a:t> y crea el proyecto.</a:t>
            </a:r>
          </a:p>
          <a:p>
            <a:r>
              <a:rPr lang="es-CL" dirty="0"/>
              <a:t>Editar automatizaciones en columna </a:t>
            </a:r>
            <a:r>
              <a:rPr lang="es-CL" dirty="0" err="1"/>
              <a:t>To</a:t>
            </a:r>
            <a:r>
              <a:rPr lang="es-CL" dirty="0"/>
              <a:t> do:</a:t>
            </a:r>
          </a:p>
          <a:p>
            <a:pPr lvl="1"/>
            <a:r>
              <a:rPr lang="es-CL" dirty="0" err="1"/>
              <a:t>Click</a:t>
            </a:r>
            <a:r>
              <a:rPr lang="es-CL" dirty="0"/>
              <a:t> en botón </a:t>
            </a:r>
            <a:r>
              <a:rPr lang="es-CL" dirty="0" err="1"/>
              <a:t>Manage</a:t>
            </a:r>
            <a:r>
              <a:rPr lang="es-CL" dirty="0"/>
              <a:t> al fondo de la columna </a:t>
            </a:r>
            <a:r>
              <a:rPr lang="es-CL" dirty="0" err="1"/>
              <a:t>To</a:t>
            </a:r>
            <a:r>
              <a:rPr lang="es-CL" dirty="0"/>
              <a:t> do en el tablero de proyecto.</a:t>
            </a:r>
          </a:p>
          <a:p>
            <a:r>
              <a:rPr lang="es-CL" dirty="0"/>
              <a:t>Lo mismo para las columnas </a:t>
            </a:r>
            <a:r>
              <a:rPr lang="es-CL" dirty="0" err="1"/>
              <a:t>Progress</a:t>
            </a:r>
            <a:r>
              <a:rPr lang="es-CL" dirty="0"/>
              <a:t> y Done.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56285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B6965-7C2F-46E3-BB22-383839D0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Proyecto </a:t>
            </a:r>
            <a:r>
              <a:rPr lang="es-CL" dirty="0" err="1"/>
              <a:t>Github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0BE4E6-3A6E-450E-A425-99E54BE52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Crear un asunto o </a:t>
            </a:r>
            <a:r>
              <a:rPr lang="es-CL" dirty="0" err="1"/>
              <a:t>Issue</a:t>
            </a:r>
            <a:r>
              <a:rPr lang="es-CL" dirty="0"/>
              <a:t>:</a:t>
            </a:r>
          </a:p>
          <a:p>
            <a:pPr lvl="1"/>
            <a:r>
              <a:rPr lang="es-CL" dirty="0"/>
              <a:t>En la pestaña </a:t>
            </a:r>
            <a:r>
              <a:rPr lang="es-CL" dirty="0" err="1"/>
              <a:t>Issue</a:t>
            </a:r>
            <a:r>
              <a:rPr lang="es-CL" dirty="0"/>
              <a:t>, </a:t>
            </a:r>
            <a:r>
              <a:rPr lang="es-CL" dirty="0" err="1"/>
              <a:t>click</a:t>
            </a:r>
            <a:r>
              <a:rPr lang="es-CL" dirty="0"/>
              <a:t> en New </a:t>
            </a:r>
            <a:r>
              <a:rPr lang="es-CL" dirty="0" err="1"/>
              <a:t>Issue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Añade titulo y descripción del asunto.</a:t>
            </a:r>
          </a:p>
          <a:p>
            <a:pPr lvl="1"/>
            <a:r>
              <a:rPr lang="es-CL" dirty="0"/>
              <a:t>Enlaza el asunto con el proyecto eligiendo “Tracking </a:t>
            </a:r>
            <a:r>
              <a:rPr lang="es-CL" dirty="0" err="1"/>
              <a:t>changes</a:t>
            </a:r>
            <a:r>
              <a:rPr lang="es-CL" dirty="0"/>
              <a:t> </a:t>
            </a:r>
            <a:r>
              <a:rPr lang="es-CL" dirty="0" err="1"/>
              <a:t>to</a:t>
            </a:r>
            <a:r>
              <a:rPr lang="es-CL" dirty="0"/>
              <a:t> (nombre proyecto)”.</a:t>
            </a:r>
          </a:p>
          <a:p>
            <a:pPr lvl="1"/>
            <a:r>
              <a:rPr lang="es-CL" dirty="0" err="1"/>
              <a:t>Click</a:t>
            </a:r>
            <a:r>
              <a:rPr lang="es-CL" dirty="0"/>
              <a:t> en </a:t>
            </a:r>
            <a:r>
              <a:rPr lang="es-CL" dirty="0" err="1"/>
              <a:t>submit</a:t>
            </a:r>
            <a:r>
              <a:rPr lang="es-CL" dirty="0"/>
              <a:t>.</a:t>
            </a:r>
          </a:p>
          <a:p>
            <a:r>
              <a:rPr lang="es-CL" dirty="0"/>
              <a:t>Luego de crear un asunto, aparecerá una tarjeta en la columna </a:t>
            </a:r>
            <a:r>
              <a:rPr lang="es-CL" dirty="0" err="1"/>
              <a:t>To</a:t>
            </a:r>
            <a:r>
              <a:rPr lang="es-CL" dirty="0"/>
              <a:t> do.</a:t>
            </a:r>
          </a:p>
        </p:txBody>
      </p:sp>
    </p:spTree>
    <p:extLst>
      <p:ext uri="{BB962C8B-B14F-4D97-AF65-F5344CB8AC3E}">
        <p14:creationId xmlns:p14="http://schemas.microsoft.com/office/powerpoint/2010/main" val="2026976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82C3A-EE2D-4E3D-AA3D-0120B810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Proyecto </a:t>
            </a:r>
            <a:r>
              <a:rPr lang="es-CL" dirty="0" err="1"/>
              <a:t>Github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23FA41-293F-4312-9A0A-5C0C570A8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Cerrar un asunto:</a:t>
            </a:r>
          </a:p>
          <a:p>
            <a:pPr marL="457200" lvl="1" indent="0">
              <a:buNone/>
            </a:pPr>
            <a:r>
              <a:rPr lang="es-CL" dirty="0"/>
              <a:t>La mejor manera es crear un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 con cambios señalando el asunto que esta resolviendo.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/>
              <a:t>Luego de “</a:t>
            </a:r>
            <a:r>
              <a:rPr lang="es-CL" dirty="0" err="1"/>
              <a:t>Commitear</a:t>
            </a:r>
            <a:r>
              <a:rPr lang="es-CL" dirty="0"/>
              <a:t>” los cambios, añade una descripción del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/>
              <a:t>Enlaza el proyecto con el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 err="1"/>
              <a:t>Click</a:t>
            </a:r>
            <a:r>
              <a:rPr lang="es-CL" dirty="0"/>
              <a:t> en “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”.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/>
              <a:t>Observa el tablero de proyectos.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 err="1"/>
              <a:t>Click</a:t>
            </a:r>
            <a:r>
              <a:rPr lang="es-CL" dirty="0"/>
              <a:t> en la tarjeta de nuestro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 err="1"/>
              <a:t>Click</a:t>
            </a:r>
            <a:r>
              <a:rPr lang="es-CL" dirty="0"/>
              <a:t> en la pestaña Archivos Cambiados y luego en Ver Archivo.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/>
              <a:t>Si estas satisfecho con los cambios, </a:t>
            </a:r>
            <a:r>
              <a:rPr lang="es-CL" dirty="0" err="1"/>
              <a:t>click</a:t>
            </a:r>
            <a:r>
              <a:rPr lang="es-CL" dirty="0"/>
              <a:t> en la pestaña </a:t>
            </a:r>
            <a:r>
              <a:rPr lang="es-CL" dirty="0" err="1"/>
              <a:t>Conversation</a:t>
            </a:r>
            <a:r>
              <a:rPr lang="es-CL" dirty="0"/>
              <a:t>, </a:t>
            </a:r>
            <a:r>
              <a:rPr lang="es-CL" dirty="0" err="1"/>
              <a:t>click</a:t>
            </a:r>
            <a:r>
              <a:rPr lang="es-CL" dirty="0"/>
              <a:t> en </a:t>
            </a:r>
            <a:r>
              <a:rPr lang="es-CL" dirty="0" err="1"/>
              <a:t>Merge</a:t>
            </a:r>
            <a:r>
              <a:rPr lang="es-CL" dirty="0"/>
              <a:t>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, confirma y borra la rama utilizada.</a:t>
            </a:r>
          </a:p>
          <a:p>
            <a:pPr marL="914400" lvl="1" indent="-457200">
              <a:buFont typeface="+mj-lt"/>
              <a:buAutoNum type="arabicPeriod"/>
            </a:pPr>
            <a:endParaRPr lang="es-CL" dirty="0"/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5773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62B0C-4C89-425B-8262-E31E33FD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Proyecto </a:t>
            </a:r>
            <a:r>
              <a:rPr lang="es-CL" dirty="0" err="1"/>
              <a:t>Github</a:t>
            </a:r>
            <a:r>
              <a:rPr lang="es-CL" dirty="0"/>
              <a:t> Existente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272081-AA81-4C53-80CC-21496CE16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/>
              <a:t>Merging</a:t>
            </a:r>
            <a:r>
              <a:rPr lang="es-CL" dirty="0"/>
              <a:t> a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 (Unir cambios a repo)</a:t>
            </a:r>
          </a:p>
          <a:p>
            <a:pPr lvl="1"/>
            <a:r>
              <a:rPr lang="es-CL" dirty="0"/>
              <a:t>En la pestaña “</a:t>
            </a:r>
            <a:r>
              <a:rPr lang="es-CL" dirty="0" err="1"/>
              <a:t>Code</a:t>
            </a:r>
            <a:r>
              <a:rPr lang="es-CL" dirty="0"/>
              <a:t>” de github.com, </a:t>
            </a:r>
            <a:r>
              <a:rPr lang="es-CL" dirty="0" err="1"/>
              <a:t>click</a:t>
            </a:r>
            <a:r>
              <a:rPr lang="es-CL" dirty="0"/>
              <a:t> en vista #1.</a:t>
            </a:r>
          </a:p>
          <a:p>
            <a:pPr lvl="1"/>
            <a:r>
              <a:rPr lang="es-CL" dirty="0" err="1"/>
              <a:t>Click</a:t>
            </a:r>
            <a:r>
              <a:rPr lang="es-CL" dirty="0"/>
              <a:t> en los archivos para ver cambios realizados.</a:t>
            </a:r>
          </a:p>
          <a:p>
            <a:pPr lvl="1"/>
            <a:r>
              <a:rPr lang="es-CL" dirty="0" err="1"/>
              <a:t>Diff</a:t>
            </a:r>
            <a:r>
              <a:rPr lang="es-CL" dirty="0"/>
              <a:t> </a:t>
            </a:r>
            <a:r>
              <a:rPr lang="es-CL" dirty="0" err="1"/>
              <a:t>settings</a:t>
            </a:r>
            <a:r>
              <a:rPr lang="es-CL" dirty="0"/>
              <a:t> para cambiar la forma de ver las diferencias.</a:t>
            </a:r>
          </a:p>
          <a:p>
            <a:pPr lvl="1"/>
            <a:r>
              <a:rPr lang="es-CL" dirty="0"/>
              <a:t>En la pestaña “</a:t>
            </a:r>
            <a:r>
              <a:rPr lang="es-CL" dirty="0" err="1"/>
              <a:t>Conversation</a:t>
            </a:r>
            <a:r>
              <a:rPr lang="es-CL" dirty="0"/>
              <a:t>” ve al fondo y haz </a:t>
            </a:r>
            <a:r>
              <a:rPr lang="es-CL" dirty="0" err="1"/>
              <a:t>click</a:t>
            </a:r>
            <a:r>
              <a:rPr lang="es-CL" dirty="0"/>
              <a:t> en </a:t>
            </a:r>
            <a:r>
              <a:rPr lang="es-CL" dirty="0" err="1"/>
              <a:t>Merge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Confirma </a:t>
            </a:r>
            <a:r>
              <a:rPr lang="es-CL" dirty="0" err="1"/>
              <a:t>Merge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Borra la “rama”.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41693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C01DB-0242-4E9A-A3B9-8A0770391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Proyecto </a:t>
            </a:r>
            <a:r>
              <a:rPr lang="es-CL" dirty="0" err="1"/>
              <a:t>Github</a:t>
            </a:r>
            <a:r>
              <a:rPr lang="es-CL" dirty="0"/>
              <a:t> Existente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0B1307-BABC-4516-A894-2B5FA0A38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/>
              <a:t>Forking</a:t>
            </a:r>
            <a:r>
              <a:rPr lang="es-CL" dirty="0"/>
              <a:t>: Es cuando copias un repositorio público a tu cuenta en </a:t>
            </a:r>
            <a:r>
              <a:rPr lang="es-CL" dirty="0" err="1"/>
              <a:t>github</a:t>
            </a:r>
            <a:r>
              <a:rPr lang="es-CL" dirty="0"/>
              <a:t>. </a:t>
            </a:r>
          </a:p>
          <a:p>
            <a:r>
              <a:rPr lang="es-CL" dirty="0" err="1"/>
              <a:t>Cloning</a:t>
            </a:r>
            <a:r>
              <a:rPr lang="es-CL" dirty="0"/>
              <a:t>: Es cuando copias un repositorio en tu computador, y puedes editarlo pero solo puedes hacer un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 si tienes permisos para editar el conjunto original de datos.</a:t>
            </a:r>
          </a:p>
          <a:p>
            <a:r>
              <a:rPr lang="es-CL" dirty="0" err="1"/>
              <a:t>Fetching</a:t>
            </a:r>
            <a:r>
              <a:rPr lang="es-CL" dirty="0"/>
              <a:t>: Luego de clonar un repositorio y pasar tiempo editándolo, puede que alguien mas haya editado los datos originales, por lo que necesitas actualizar tu repositorio para verificar que los cambios realizados en tu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 no causaran conflicto al ser unidos (</a:t>
            </a:r>
            <a:r>
              <a:rPr lang="es-CL" dirty="0" err="1"/>
              <a:t>merge</a:t>
            </a:r>
            <a:r>
              <a:rPr lang="es-CL" dirty="0"/>
              <a:t>).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75383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74C0-783E-4C67-A7E6-87AB3086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Proyecto </a:t>
            </a:r>
            <a:r>
              <a:rPr lang="es-CL" dirty="0" err="1"/>
              <a:t>Github</a:t>
            </a:r>
            <a:r>
              <a:rPr lang="es-CL" dirty="0"/>
              <a:t> Existente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B775CE-E26A-4CEA-BC4D-303AEC621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L" dirty="0" err="1"/>
              <a:t>Fetching</a:t>
            </a:r>
            <a:r>
              <a:rPr lang="es-CL" dirty="0"/>
              <a:t> en Git:</a:t>
            </a:r>
          </a:p>
          <a:p>
            <a:r>
              <a:rPr lang="es-CL" dirty="0"/>
              <a:t>Ir al directorio donde se copiaron o clonaron los datos de </a:t>
            </a:r>
            <a:r>
              <a:rPr lang="es-CL" dirty="0" err="1"/>
              <a:t>github</a:t>
            </a:r>
            <a:r>
              <a:rPr lang="es-CL" dirty="0"/>
              <a:t>.</a:t>
            </a:r>
          </a:p>
          <a:p>
            <a:r>
              <a:rPr lang="es-CL" dirty="0"/>
              <a:t>$ </a:t>
            </a:r>
            <a:r>
              <a:rPr lang="es-CL" dirty="0" err="1"/>
              <a:t>git</a:t>
            </a:r>
            <a:r>
              <a:rPr lang="es-CL" dirty="0"/>
              <a:t> </a:t>
            </a:r>
            <a:r>
              <a:rPr lang="es-CL" dirty="0" err="1"/>
              <a:t>fetch</a:t>
            </a:r>
            <a:r>
              <a:rPr lang="es-CL" dirty="0"/>
              <a:t> </a:t>
            </a:r>
            <a:r>
              <a:rPr lang="es-CL" dirty="0" err="1"/>
              <a:t>upstream</a:t>
            </a:r>
            <a:endParaRPr lang="es-CL" dirty="0"/>
          </a:p>
          <a:p>
            <a:r>
              <a:rPr lang="es-CL" dirty="0"/>
              <a:t>$ </a:t>
            </a:r>
            <a:r>
              <a:rPr lang="es-CL" dirty="0" err="1"/>
              <a:t>git</a:t>
            </a:r>
            <a:r>
              <a:rPr lang="es-CL" dirty="0"/>
              <a:t> </a:t>
            </a:r>
            <a:r>
              <a:rPr lang="es-CL" dirty="0" err="1"/>
              <a:t>checkout</a:t>
            </a:r>
            <a:r>
              <a:rPr lang="es-CL" dirty="0"/>
              <a:t> –b new-Branch</a:t>
            </a:r>
          </a:p>
          <a:p>
            <a:r>
              <a:rPr lang="es-CL" dirty="0"/>
              <a:t>$ </a:t>
            </a:r>
            <a:r>
              <a:rPr lang="es-CL" dirty="0" err="1"/>
              <a:t>git</a:t>
            </a:r>
            <a:r>
              <a:rPr lang="es-CL" dirty="0"/>
              <a:t> </a:t>
            </a:r>
            <a:r>
              <a:rPr lang="es-CL" dirty="0" err="1"/>
              <a:t>merge</a:t>
            </a:r>
            <a:r>
              <a:rPr lang="es-CL" dirty="0"/>
              <a:t> </a:t>
            </a:r>
            <a:r>
              <a:rPr lang="es-CL" dirty="0" err="1"/>
              <a:t>upstream</a:t>
            </a:r>
            <a:r>
              <a:rPr lang="es-CL" dirty="0"/>
              <a:t>/master</a:t>
            </a:r>
          </a:p>
          <a:p>
            <a:pPr marL="0" indent="0">
              <a:buNone/>
            </a:pPr>
            <a:r>
              <a:rPr lang="es-CL" dirty="0" err="1"/>
              <a:t>Cloning</a:t>
            </a:r>
            <a:r>
              <a:rPr lang="es-CL" dirty="0"/>
              <a:t> en Git:</a:t>
            </a:r>
          </a:p>
          <a:p>
            <a:r>
              <a:rPr lang="es-CL" dirty="0"/>
              <a:t>$ </a:t>
            </a:r>
            <a:r>
              <a:rPr lang="es-CL" dirty="0" err="1"/>
              <a:t>git</a:t>
            </a:r>
            <a:r>
              <a:rPr lang="es-CL" dirty="0"/>
              <a:t> clone https://github.com/usuario/repositorio</a:t>
            </a:r>
          </a:p>
          <a:p>
            <a:r>
              <a:rPr lang="es-CL" dirty="0"/>
              <a:t>$ cd repositorio</a:t>
            </a:r>
          </a:p>
          <a:p>
            <a:r>
              <a:rPr lang="es-CL" dirty="0"/>
              <a:t>$ </a:t>
            </a:r>
            <a:r>
              <a:rPr lang="es-CL" dirty="0" err="1"/>
              <a:t>git</a:t>
            </a:r>
            <a:r>
              <a:rPr lang="es-CL" dirty="0"/>
              <a:t> </a:t>
            </a:r>
            <a:r>
              <a:rPr lang="es-CL" dirty="0" err="1"/>
              <a:t>remote</a:t>
            </a:r>
            <a:r>
              <a:rPr lang="es-CL" dirty="0"/>
              <a:t> -v</a:t>
            </a:r>
          </a:p>
        </p:txBody>
      </p:sp>
    </p:spTree>
    <p:extLst>
      <p:ext uri="{BB962C8B-B14F-4D97-AF65-F5344CB8AC3E}">
        <p14:creationId xmlns:p14="http://schemas.microsoft.com/office/powerpoint/2010/main" val="341693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4B1A2-15D3-47A7-82F6-D06A0648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Control de versiones (VCS o SCM)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DBC84D-0A63-426E-8F10-63FA0F99B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L" dirty="0"/>
              <a:t>Es un software que permite mantener el “rastro” (track) de cada versión de cada archivo en un proyecto que requiere de archivos, datos y código.</a:t>
            </a:r>
          </a:p>
          <a:p>
            <a:r>
              <a:rPr lang="es-CL" dirty="0" err="1"/>
              <a:t>SCM’s</a:t>
            </a:r>
            <a:r>
              <a:rPr lang="es-CL" dirty="0"/>
              <a:t> permiten a los investigadores o programadores a cometer errores sin preocuparse de comenzar otra vez el proyecto.</a:t>
            </a:r>
          </a:p>
          <a:p>
            <a:r>
              <a:rPr lang="es-CL" dirty="0"/>
              <a:t>Flujo de trabajo básico con VCS: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/>
              <a:t>Crear proyecto, típicamente es una carpeta en algún lugar del computador.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/>
              <a:t>Informar a tu VCS que debe “rastrear” los cambios en tu carpeta de proyecto.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/>
              <a:t>Cada vez que estas trabajando o retomando el trabajo en tu proyecto, informa a tu VCS que debe guardarlo como una nueva versión.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/>
              <a:t>Si necesitas volver a una versión previa, solo indícale a tu VCS a que versión quieres volver.</a:t>
            </a:r>
          </a:p>
        </p:txBody>
      </p:sp>
    </p:spTree>
    <p:extLst>
      <p:ext uri="{BB962C8B-B14F-4D97-AF65-F5344CB8AC3E}">
        <p14:creationId xmlns:p14="http://schemas.microsoft.com/office/powerpoint/2010/main" val="1147496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5AB5C-6AB3-4481-A4CC-3E7CA01A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Proyecto </a:t>
            </a:r>
            <a:r>
              <a:rPr lang="es-CL" dirty="0" err="1"/>
              <a:t>Github</a:t>
            </a:r>
            <a:r>
              <a:rPr lang="es-CL" dirty="0"/>
              <a:t> Existente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5F421F-79D1-41B8-866A-C1FCDA37B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L" dirty="0"/>
              <a:t>Crear un Git Alias:</a:t>
            </a:r>
          </a:p>
          <a:p>
            <a:pPr lvl="1"/>
            <a:r>
              <a:rPr lang="es-CL" dirty="0"/>
              <a:t>$ </a:t>
            </a:r>
            <a:r>
              <a:rPr lang="es-CL" dirty="0" err="1"/>
              <a:t>git</a:t>
            </a:r>
            <a:r>
              <a:rPr lang="es-CL" dirty="0"/>
              <a:t> </a:t>
            </a:r>
            <a:r>
              <a:rPr lang="es-CL" dirty="0" err="1"/>
              <a:t>config</a:t>
            </a:r>
            <a:r>
              <a:rPr lang="es-CL" dirty="0"/>
              <a:t> –global alias.st status // crea comando </a:t>
            </a:r>
            <a:r>
              <a:rPr lang="es-CL" dirty="0" err="1"/>
              <a:t>st</a:t>
            </a:r>
            <a:r>
              <a:rPr lang="es-CL" dirty="0"/>
              <a:t> para abreviar status</a:t>
            </a:r>
          </a:p>
          <a:p>
            <a:pPr marL="0" indent="0">
              <a:buNone/>
            </a:pPr>
            <a:r>
              <a:rPr lang="es-CL" dirty="0"/>
              <a:t>Alias para migrar </a:t>
            </a:r>
            <a:r>
              <a:rPr lang="es-CL" dirty="0" err="1"/>
              <a:t>commits</a:t>
            </a:r>
            <a:r>
              <a:rPr lang="es-CL" dirty="0"/>
              <a:t> de una rama a otra (cuando tengas problemas con un repo clonado no </a:t>
            </a:r>
            <a:r>
              <a:rPr lang="es-CL" dirty="0" err="1"/>
              <a:t>fork</a:t>
            </a:r>
            <a:r>
              <a:rPr lang="es-CL" dirty="0"/>
              <a:t>):</a:t>
            </a:r>
          </a:p>
          <a:p>
            <a:pPr lvl="1"/>
            <a:r>
              <a:rPr lang="es-CL" dirty="0"/>
              <a:t>$ open ~/.</a:t>
            </a:r>
            <a:r>
              <a:rPr lang="es-CL" dirty="0" err="1"/>
              <a:t>gitconfig</a:t>
            </a:r>
            <a:endParaRPr lang="es-CL" dirty="0"/>
          </a:p>
          <a:p>
            <a:pPr lvl="1"/>
            <a:r>
              <a:rPr lang="es-CL" dirty="0"/>
              <a:t>Añadir siguiente línea al fondo del archivo:</a:t>
            </a:r>
          </a:p>
          <a:p>
            <a:pPr marL="914400" lvl="2" indent="0">
              <a:buNone/>
            </a:pPr>
            <a:r>
              <a:rPr lang="es-CL" dirty="0"/>
              <a:t>[alias]</a:t>
            </a:r>
          </a:p>
          <a:p>
            <a:pPr marL="914400" lvl="2" indent="0">
              <a:buNone/>
            </a:pPr>
            <a:r>
              <a:rPr lang="en-US" dirty="0"/>
              <a:t>migrate = "!f(){ CURRENT=$(git symbolic-ref --short HEAD);</a:t>
            </a:r>
          </a:p>
          <a:p>
            <a:pPr marL="914400" lvl="2" indent="0">
              <a:buNone/>
            </a:pPr>
            <a:r>
              <a:rPr lang="es-CL" dirty="0" err="1"/>
              <a:t>git</a:t>
            </a:r>
            <a:r>
              <a:rPr lang="es-CL" dirty="0"/>
              <a:t> </a:t>
            </a:r>
            <a:r>
              <a:rPr lang="es-CL" dirty="0" err="1"/>
              <a:t>checkout</a:t>
            </a:r>
            <a:r>
              <a:rPr lang="es-CL" dirty="0"/>
              <a:t> -b $1 &amp;&amp; </a:t>
            </a:r>
            <a:r>
              <a:rPr lang="es-CL" dirty="0" err="1"/>
              <a:t>git</a:t>
            </a:r>
            <a:r>
              <a:rPr lang="es-CL" dirty="0"/>
              <a:t> </a:t>
            </a:r>
            <a:r>
              <a:rPr lang="es-CL" dirty="0" err="1"/>
              <a:t>branch</a:t>
            </a:r>
            <a:r>
              <a:rPr lang="es-CL" dirty="0"/>
              <a:t> --</a:t>
            </a:r>
            <a:r>
              <a:rPr lang="es-CL" dirty="0" err="1"/>
              <a:t>force</a:t>
            </a:r>
            <a:r>
              <a:rPr lang="es-CL" dirty="0"/>
              <a:t> $CURRENT</a:t>
            </a:r>
          </a:p>
          <a:p>
            <a:pPr marL="914400" lvl="2" indent="0">
              <a:buNone/>
            </a:pPr>
            <a:r>
              <a:rPr lang="es-CL" dirty="0"/>
              <a:t>${3-$CURRENT@{u}} &amp;&amp; </a:t>
            </a:r>
            <a:r>
              <a:rPr lang="es-CL" dirty="0" err="1"/>
              <a:t>git</a:t>
            </a:r>
            <a:r>
              <a:rPr lang="es-CL" dirty="0"/>
              <a:t> rebase --onto ${2-master} $CURRENT;</a:t>
            </a:r>
          </a:p>
          <a:p>
            <a:pPr marL="914400" lvl="2" indent="0">
              <a:buNone/>
            </a:pPr>
            <a:r>
              <a:rPr lang="es-CL" dirty="0"/>
              <a:t>}; f“</a:t>
            </a:r>
          </a:p>
          <a:p>
            <a:pPr lvl="1"/>
            <a:r>
              <a:rPr lang="es-CL" dirty="0"/>
              <a:t>Guarda cambios y cierra.</a:t>
            </a:r>
          </a:p>
        </p:txBody>
      </p:sp>
    </p:spTree>
    <p:extLst>
      <p:ext uri="{BB962C8B-B14F-4D97-AF65-F5344CB8AC3E}">
        <p14:creationId xmlns:p14="http://schemas.microsoft.com/office/powerpoint/2010/main" val="2582780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A380A-B44A-4828-9CE4-759D1273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Proyecto </a:t>
            </a:r>
            <a:r>
              <a:rPr lang="es-CL" dirty="0" err="1"/>
              <a:t>Github</a:t>
            </a:r>
            <a:r>
              <a:rPr lang="es-CL" dirty="0"/>
              <a:t> Existente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589028-0B2E-481F-95E6-221E56F8E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 err="1"/>
              <a:t>Parametros</a:t>
            </a:r>
            <a:r>
              <a:rPr lang="es-CL" dirty="0"/>
              <a:t> nuevo alias </a:t>
            </a:r>
            <a:r>
              <a:rPr lang="es-CL" dirty="0" err="1"/>
              <a:t>migrate</a:t>
            </a:r>
            <a:r>
              <a:rPr lang="es-CL" dirty="0"/>
              <a:t>:</a:t>
            </a:r>
          </a:p>
          <a:p>
            <a:r>
              <a:rPr lang="en-US" dirty="0"/>
              <a:t>git migrate &lt;new-branch-name&gt; &lt;target-branch&gt; &lt;commit-range&gt;</a:t>
            </a:r>
          </a:p>
          <a:p>
            <a:pPr marL="0" indent="0">
              <a:buNone/>
            </a:pPr>
            <a:r>
              <a:rPr lang="es-CL" dirty="0"/>
              <a:t>Migrar </a:t>
            </a:r>
            <a:r>
              <a:rPr lang="es-CL" dirty="0" err="1"/>
              <a:t>commits</a:t>
            </a:r>
            <a:r>
              <a:rPr lang="es-CL" dirty="0"/>
              <a:t> a nueva rama:</a:t>
            </a:r>
          </a:p>
          <a:p>
            <a:r>
              <a:rPr lang="es-CL" dirty="0"/>
              <a:t>$ </a:t>
            </a:r>
            <a:r>
              <a:rPr lang="es-CL" dirty="0" err="1"/>
              <a:t>git</a:t>
            </a:r>
            <a:r>
              <a:rPr lang="es-CL" dirty="0"/>
              <a:t> </a:t>
            </a:r>
            <a:r>
              <a:rPr lang="es-CL" dirty="0" err="1"/>
              <a:t>migrate</a:t>
            </a:r>
            <a:r>
              <a:rPr lang="es-CL" dirty="0"/>
              <a:t> new-Branch</a:t>
            </a:r>
          </a:p>
          <a:p>
            <a:r>
              <a:rPr lang="es-CL" dirty="0"/>
              <a:t>$ </a:t>
            </a:r>
            <a:r>
              <a:rPr lang="es-CL" dirty="0" err="1"/>
              <a:t>git</a:t>
            </a:r>
            <a:r>
              <a:rPr lang="es-CL" dirty="0"/>
              <a:t> log master..</a:t>
            </a:r>
            <a:r>
              <a:rPr lang="es-CL" dirty="0" err="1"/>
              <a:t>new-br</a:t>
            </a:r>
            <a:r>
              <a:rPr lang="es-CL" dirty="0"/>
              <a:t>anch –oneline // compara commits de ambas versiones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18268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EAF05-4B9D-4DF3-936B-B8EA8FDE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Proyecto </a:t>
            </a:r>
            <a:r>
              <a:rPr lang="es-CL" dirty="0" err="1"/>
              <a:t>Github</a:t>
            </a:r>
            <a:r>
              <a:rPr lang="es-CL" dirty="0"/>
              <a:t> Existente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277262-0B5E-4303-8BDF-4FBF9798C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Añadir repo </a:t>
            </a:r>
            <a:r>
              <a:rPr lang="es-CL" dirty="0" err="1"/>
              <a:t>usptream</a:t>
            </a:r>
            <a:r>
              <a:rPr lang="es-CL" dirty="0"/>
              <a:t> a directorio:</a:t>
            </a:r>
          </a:p>
          <a:p>
            <a:r>
              <a:rPr lang="es-CL" dirty="0"/>
              <a:t>$ </a:t>
            </a:r>
            <a:r>
              <a:rPr lang="en-US" dirty="0"/>
              <a:t>git remote add upstream </a:t>
            </a:r>
            <a:r>
              <a:rPr lang="en-US" dirty="0">
                <a:hlinkClick r:id="rId2"/>
              </a:rPr>
              <a:t>https://github.com/</a:t>
            </a:r>
            <a:r>
              <a:rPr lang="es-CL" dirty="0">
                <a:hlinkClick r:id="rId2"/>
              </a:rPr>
              <a:t>usuario/</a:t>
            </a:r>
            <a:r>
              <a:rPr lang="es-CL" dirty="0" err="1">
                <a:hlinkClick r:id="rId2"/>
              </a:rPr>
              <a:t>repositorio.git</a:t>
            </a:r>
            <a:endParaRPr lang="es-CL" dirty="0"/>
          </a:p>
          <a:p>
            <a:r>
              <a:rPr lang="es-CL" dirty="0"/>
              <a:t>$ </a:t>
            </a:r>
            <a:r>
              <a:rPr lang="es-CL" dirty="0" err="1"/>
              <a:t>git</a:t>
            </a:r>
            <a:r>
              <a:rPr lang="es-CL" dirty="0"/>
              <a:t> </a:t>
            </a:r>
            <a:r>
              <a:rPr lang="es-CL" dirty="0" err="1"/>
              <a:t>remote</a:t>
            </a:r>
            <a:r>
              <a:rPr lang="es-CL" dirty="0"/>
              <a:t> –v</a:t>
            </a:r>
          </a:p>
          <a:p>
            <a:pPr marL="0" indent="0">
              <a:buNone/>
            </a:pPr>
            <a:r>
              <a:rPr lang="es-CL" dirty="0"/>
              <a:t>Cambiar origen remoto una vez hecho </a:t>
            </a:r>
            <a:r>
              <a:rPr lang="es-CL" dirty="0" err="1"/>
              <a:t>fork</a:t>
            </a:r>
            <a:r>
              <a:rPr lang="es-CL" dirty="0"/>
              <a:t> al repositorio:</a:t>
            </a:r>
          </a:p>
          <a:p>
            <a:r>
              <a:rPr lang="es-CL" dirty="0"/>
              <a:t>$ </a:t>
            </a:r>
            <a:r>
              <a:rPr lang="es-CL" dirty="0" err="1"/>
              <a:t>git</a:t>
            </a:r>
            <a:r>
              <a:rPr lang="es-CL" dirty="0"/>
              <a:t> </a:t>
            </a:r>
            <a:r>
              <a:rPr lang="es-CL" dirty="0" err="1"/>
              <a:t>remote</a:t>
            </a:r>
            <a:r>
              <a:rPr lang="es-CL" dirty="0"/>
              <a:t> set-</a:t>
            </a:r>
            <a:r>
              <a:rPr lang="es-CL" dirty="0" err="1"/>
              <a:t>url</a:t>
            </a:r>
            <a:r>
              <a:rPr lang="es-CL" dirty="0"/>
              <a:t> </a:t>
            </a:r>
            <a:r>
              <a:rPr lang="es-CL" dirty="0" err="1"/>
              <a:t>origin</a:t>
            </a:r>
            <a:r>
              <a:rPr lang="es-CL" dirty="0"/>
              <a:t> </a:t>
            </a:r>
            <a:r>
              <a:rPr lang="en-US" dirty="0">
                <a:hlinkClick r:id="rId2"/>
              </a:rPr>
              <a:t>https://github.com/</a:t>
            </a:r>
            <a:r>
              <a:rPr lang="es-CL" dirty="0">
                <a:hlinkClick r:id="rId2"/>
              </a:rPr>
              <a:t>usuario/</a:t>
            </a:r>
            <a:r>
              <a:rPr lang="es-CL" dirty="0" err="1">
                <a:hlinkClick r:id="rId2"/>
              </a:rPr>
              <a:t>repositorio.git</a:t>
            </a:r>
            <a:endParaRPr lang="es-CL" dirty="0"/>
          </a:p>
          <a:p>
            <a:r>
              <a:rPr lang="es-CL" dirty="0"/>
              <a:t>$ </a:t>
            </a:r>
            <a:r>
              <a:rPr lang="es-CL" dirty="0" err="1"/>
              <a:t>git</a:t>
            </a:r>
            <a:r>
              <a:rPr lang="es-CL" dirty="0"/>
              <a:t> </a:t>
            </a:r>
            <a:r>
              <a:rPr lang="es-CL" dirty="0" err="1"/>
              <a:t>remote</a:t>
            </a:r>
            <a:r>
              <a:rPr lang="es-CL" dirty="0"/>
              <a:t> –v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32723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549F0-679B-4563-B78C-E08A5A20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Proyecto </a:t>
            </a:r>
            <a:r>
              <a:rPr lang="es-CL" dirty="0" err="1"/>
              <a:t>Github</a:t>
            </a:r>
            <a:r>
              <a:rPr lang="es-CL" dirty="0"/>
              <a:t> Existente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7F41ED-B1FA-4475-B85A-4A7088D8F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Crear archivos:</a:t>
            </a:r>
          </a:p>
          <a:p>
            <a:r>
              <a:rPr lang="es-CL" dirty="0"/>
              <a:t>$ </a:t>
            </a:r>
            <a:r>
              <a:rPr lang="es-CL" dirty="0" err="1"/>
              <a:t>touch</a:t>
            </a:r>
            <a:r>
              <a:rPr lang="es-CL" dirty="0"/>
              <a:t> README.md</a:t>
            </a:r>
          </a:p>
          <a:p>
            <a:r>
              <a:rPr lang="es-CL" dirty="0"/>
              <a:t>$ </a:t>
            </a:r>
            <a:r>
              <a:rPr lang="es-CL" dirty="0" err="1"/>
              <a:t>touch</a:t>
            </a:r>
            <a:r>
              <a:rPr lang="es-CL" dirty="0"/>
              <a:t> index.html</a:t>
            </a:r>
          </a:p>
          <a:p>
            <a:r>
              <a:rPr lang="es-CL" dirty="0"/>
              <a:t>$ </a:t>
            </a:r>
            <a:r>
              <a:rPr lang="es-CL" dirty="0" err="1"/>
              <a:t>mkdir</a:t>
            </a:r>
            <a:r>
              <a:rPr lang="es-CL" dirty="0"/>
              <a:t> R</a:t>
            </a:r>
          </a:p>
          <a:p>
            <a:r>
              <a:rPr lang="es-CL" dirty="0"/>
              <a:t>$ </a:t>
            </a:r>
            <a:r>
              <a:rPr lang="es-CL" dirty="0" err="1"/>
              <a:t>touch</a:t>
            </a:r>
            <a:r>
              <a:rPr lang="es-CL" dirty="0"/>
              <a:t> R/</a:t>
            </a:r>
            <a:r>
              <a:rPr lang="es-CL" dirty="0" err="1"/>
              <a:t>script.R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9589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E14F2-F2E0-4056-B67B-9EC8103D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Control de Versiones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E8D3DE-4D50-4908-8428-46FB45E9C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Git es un tipo de VCS que es gratuito y de código abierto.</a:t>
            </a:r>
          </a:p>
          <a:p>
            <a:r>
              <a:rPr lang="es-CL" dirty="0"/>
              <a:t>Si usas Windows, debes instalar Git </a:t>
            </a:r>
            <a:r>
              <a:rPr lang="es-CL" dirty="0" err="1"/>
              <a:t>Bash</a:t>
            </a:r>
            <a:r>
              <a:rPr lang="es-CL" dirty="0"/>
              <a:t>. En Mac o Linux esto no es necesario.</a:t>
            </a:r>
          </a:p>
          <a:p>
            <a:r>
              <a:rPr lang="es-CL" dirty="0"/>
              <a:t>También puedes usar el entorno gráfico Git GUI.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5429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7CA35-9068-41AB-B4DB-1BDBACDF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Control de Versiones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97AF17-329F-4FEC-8065-0B0878640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74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--</a:t>
            </a:r>
            <a:r>
              <a:rPr lang="es-CL" i="1" dirty="0" err="1"/>
              <a:t>version</a:t>
            </a:r>
            <a:r>
              <a:rPr lang="es-CL" dirty="0"/>
              <a:t> </a:t>
            </a:r>
          </a:p>
          <a:p>
            <a:pPr marL="0" indent="0">
              <a:buNone/>
            </a:pPr>
            <a:r>
              <a:rPr lang="es-CL" i="1" dirty="0"/>
              <a:t>$ cd ~/Desktop</a:t>
            </a:r>
          </a:p>
          <a:p>
            <a:pPr marL="0" indent="0">
              <a:buNone/>
            </a:pPr>
            <a:r>
              <a:rPr lang="es-CL" i="1" dirty="0"/>
              <a:t>$ </a:t>
            </a:r>
            <a:r>
              <a:rPr lang="es-CL" i="1" dirty="0" err="1"/>
              <a:t>mkdir</a:t>
            </a:r>
            <a:r>
              <a:rPr lang="es-CL" i="1" dirty="0"/>
              <a:t> </a:t>
            </a:r>
            <a:r>
              <a:rPr lang="es-CL" i="1" dirty="0" err="1"/>
              <a:t>git</a:t>
            </a:r>
            <a:r>
              <a:rPr lang="es-CL" i="1" dirty="0"/>
              <a:t>-carpeta</a:t>
            </a:r>
            <a:r>
              <a:rPr lang="es-CL" dirty="0"/>
              <a:t>      // crea directorio</a:t>
            </a:r>
          </a:p>
          <a:p>
            <a:pPr marL="0" indent="0">
              <a:buNone/>
            </a:pPr>
            <a:r>
              <a:rPr lang="es-CL" i="1" dirty="0"/>
              <a:t>$ cd </a:t>
            </a:r>
            <a:r>
              <a:rPr lang="es-CL" i="1" dirty="0" err="1"/>
              <a:t>git</a:t>
            </a:r>
            <a:r>
              <a:rPr lang="es-CL" i="1" dirty="0"/>
              <a:t>-carpeta</a:t>
            </a:r>
          </a:p>
          <a:p>
            <a:pPr marL="0" indent="0">
              <a:buNone/>
            </a:pPr>
            <a:r>
              <a:rPr lang="es-CL" i="1" dirty="0"/>
              <a:t>$ </a:t>
            </a:r>
            <a:r>
              <a:rPr lang="es-CL" i="1" dirty="0" err="1"/>
              <a:t>pwd</a:t>
            </a:r>
            <a:r>
              <a:rPr lang="es-CL" dirty="0"/>
              <a:t>                            // directorio actual</a:t>
            </a:r>
          </a:p>
          <a:p>
            <a:pPr marL="0" indent="0">
              <a:buNone/>
            </a:pPr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init</a:t>
            </a:r>
            <a:r>
              <a:rPr lang="es-CL" dirty="0"/>
              <a:t>                        // "</a:t>
            </a:r>
            <a:r>
              <a:rPr lang="es-CL" dirty="0" err="1"/>
              <a:t>trackear</a:t>
            </a:r>
            <a:r>
              <a:rPr lang="es-CL" dirty="0"/>
              <a:t>" o rastrear directorio actual en </a:t>
            </a:r>
            <a:r>
              <a:rPr lang="es-CL" dirty="0" err="1"/>
              <a:t>git</a:t>
            </a:r>
            <a:endParaRPr lang="es-CL" dirty="0"/>
          </a:p>
          <a:p>
            <a:pPr marL="0" indent="0">
              <a:buNone/>
            </a:pPr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status</a:t>
            </a:r>
            <a:r>
              <a:rPr lang="es-CL" dirty="0"/>
              <a:t>                   // estado de nuestras versiones</a:t>
            </a:r>
          </a:p>
        </p:txBody>
      </p:sp>
    </p:spTree>
    <p:extLst>
      <p:ext uri="{BB962C8B-B14F-4D97-AF65-F5344CB8AC3E}">
        <p14:creationId xmlns:p14="http://schemas.microsoft.com/office/powerpoint/2010/main" val="339952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22587-E0D7-4619-9A0C-55949B1A9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Control de Versiones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AE3239-4026-4C39-9AC7-BBC7D7396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Crear copia local de repositorio</a:t>
            </a:r>
          </a:p>
          <a:p>
            <a:pPr lvl="1"/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clone /ruta/repositorio</a:t>
            </a:r>
          </a:p>
          <a:p>
            <a:r>
              <a:rPr lang="es-CL" dirty="0"/>
              <a:t>Servidor:</a:t>
            </a:r>
          </a:p>
          <a:p>
            <a:pPr lvl="1"/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clone </a:t>
            </a:r>
            <a:r>
              <a:rPr lang="es-CL" i="1" dirty="0" err="1"/>
              <a:t>username@host</a:t>
            </a:r>
            <a:r>
              <a:rPr lang="es-CL" i="1" dirty="0"/>
              <a:t>:/ruta/repositorio</a:t>
            </a:r>
          </a:p>
          <a:p>
            <a:r>
              <a:rPr lang="es-CL" dirty="0"/>
              <a:t>Flujo de trabajo: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/>
              <a:t>Directorio de trabajo: Contiene los archivos que se trabajaran.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 err="1"/>
              <a:t>Index</a:t>
            </a:r>
            <a:r>
              <a:rPr lang="es-CL" dirty="0"/>
              <a:t>: Etapa intermedia de preparación de archivos (</a:t>
            </a:r>
            <a:r>
              <a:rPr lang="es-CL" dirty="0" err="1"/>
              <a:t>stage</a:t>
            </a:r>
            <a:r>
              <a:rPr lang="es-CL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/>
              <a:t>Head: Archivos actualizados (último </a:t>
            </a:r>
            <a:r>
              <a:rPr lang="es-CL" dirty="0" err="1"/>
              <a:t>commit</a:t>
            </a:r>
            <a:r>
              <a:rPr lang="es-CL" dirty="0"/>
              <a:t>, antes de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3876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E5512-E946-4BF1-8E35-FA040607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Control de Versiones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720126-7303-4C9A-976E-A8B2CCF18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CL" i="1" dirty="0"/>
              <a:t>$ echo “curso </a:t>
            </a:r>
            <a:r>
              <a:rPr lang="es-CL" i="1" dirty="0" err="1"/>
              <a:t>git</a:t>
            </a:r>
            <a:r>
              <a:rPr lang="es-CL" i="1" dirty="0"/>
              <a:t>" &gt; file.txt</a:t>
            </a:r>
            <a:r>
              <a:rPr lang="es-CL" dirty="0"/>
              <a:t>                 // crea cadena de caracteres y guarda en archivo</a:t>
            </a:r>
          </a:p>
          <a:p>
            <a:pPr marL="0" indent="0">
              <a:buNone/>
            </a:pPr>
            <a:r>
              <a:rPr lang="es-CL" i="1" dirty="0"/>
              <a:t>$ </a:t>
            </a:r>
            <a:r>
              <a:rPr lang="es-CL" i="1" dirty="0" err="1"/>
              <a:t>ls</a:t>
            </a:r>
            <a:r>
              <a:rPr lang="es-CL" dirty="0"/>
              <a:t>                                                           // muestra archivos en directorio de 						        trabajo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### guardar 1ra versión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add</a:t>
            </a:r>
            <a:r>
              <a:rPr lang="es-CL" i="1" dirty="0"/>
              <a:t> file.txt o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add</a:t>
            </a:r>
            <a:r>
              <a:rPr lang="es-CL" i="1" dirty="0"/>
              <a:t> .</a:t>
            </a:r>
            <a:r>
              <a:rPr lang="es-CL" dirty="0"/>
              <a:t>                   // añade archivo a repo </a:t>
            </a:r>
            <a:r>
              <a:rPr lang="es-CL" dirty="0" err="1"/>
              <a:t>git</a:t>
            </a:r>
            <a:r>
              <a:rPr lang="es-CL" dirty="0"/>
              <a:t> o todos los 					                 archivos</a:t>
            </a:r>
          </a:p>
          <a:p>
            <a:pPr marL="0" indent="0">
              <a:buNone/>
            </a:pPr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commit</a:t>
            </a:r>
            <a:r>
              <a:rPr lang="es-CL" i="1" dirty="0"/>
              <a:t> -m “mensaje de </a:t>
            </a:r>
            <a:r>
              <a:rPr lang="es-CL" i="1" dirty="0" err="1"/>
              <a:t>commit</a:t>
            </a:r>
            <a:r>
              <a:rPr lang="es-CL" i="1" dirty="0"/>
              <a:t>"</a:t>
            </a:r>
            <a:r>
              <a:rPr lang="es-CL" dirty="0"/>
              <a:t>    // un </a:t>
            </a:r>
            <a:r>
              <a:rPr lang="es-CL" dirty="0" err="1"/>
              <a:t>commit</a:t>
            </a:r>
            <a:r>
              <a:rPr lang="es-CL" dirty="0"/>
              <a:t> "guarda" los 								cambios al archivo</a:t>
            </a:r>
          </a:p>
          <a:p>
            <a:pPr marL="0" indent="0">
              <a:buNone/>
            </a:pPr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status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972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44C13-80A7-4074-9AC0-60BCF0B5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Control de Versiones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785D24-7181-4258-8E98-A03234027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/>
              <a:t>Luego del </a:t>
            </a:r>
            <a:r>
              <a:rPr lang="es-CL" dirty="0" err="1"/>
              <a:t>commit</a:t>
            </a:r>
            <a:r>
              <a:rPr lang="es-CL" dirty="0"/>
              <a:t> el archivo ya esta incluido en el HEAD del proyecto, pero aun no esta en el repositorio remoto. Para que la copia de archivos local o HEAD pase al repositorio remoto se debe hacer PUSH.</a:t>
            </a:r>
          </a:p>
          <a:p>
            <a:r>
              <a:rPr lang="es-CL" i="1" dirty="0"/>
              <a:t>$</a:t>
            </a:r>
            <a:r>
              <a:rPr lang="es-CL" dirty="0"/>
              <a:t>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push</a:t>
            </a:r>
            <a:r>
              <a:rPr lang="es-CL" i="1" dirty="0"/>
              <a:t> </a:t>
            </a:r>
            <a:r>
              <a:rPr lang="es-CL" i="1" dirty="0" err="1"/>
              <a:t>origin</a:t>
            </a:r>
            <a:r>
              <a:rPr lang="es-CL" i="1" dirty="0"/>
              <a:t> &lt;master&gt;</a:t>
            </a:r>
            <a:r>
              <a:rPr lang="es-CL" dirty="0"/>
              <a:t>              // </a:t>
            </a:r>
            <a:r>
              <a:rPr lang="es-CL" i="1" dirty="0"/>
              <a:t>&lt;master&gt;</a:t>
            </a:r>
            <a:r>
              <a:rPr lang="es-CL" dirty="0"/>
              <a:t> se debe reemplazar 							por la rama de destino.</a:t>
            </a:r>
          </a:p>
          <a:p>
            <a:pPr marL="0" indent="0">
              <a:buNone/>
            </a:pPr>
            <a:r>
              <a:rPr lang="es-CL" dirty="0"/>
              <a:t>Si no se ha clonado el repo y quieres conectar tu repositorio local al repositorio remoto:</a:t>
            </a:r>
          </a:p>
          <a:p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remote</a:t>
            </a:r>
            <a:r>
              <a:rPr lang="es-CL" i="1" dirty="0"/>
              <a:t> </a:t>
            </a:r>
            <a:r>
              <a:rPr lang="es-CL" i="1" dirty="0" err="1"/>
              <a:t>add</a:t>
            </a:r>
            <a:r>
              <a:rPr lang="es-CL" i="1" dirty="0"/>
              <a:t> </a:t>
            </a:r>
            <a:r>
              <a:rPr lang="es-CL" i="1" dirty="0" err="1"/>
              <a:t>origin</a:t>
            </a:r>
            <a:r>
              <a:rPr lang="es-CL" i="1" dirty="0"/>
              <a:t> &lt;server&gt;  </a:t>
            </a:r>
            <a:r>
              <a:rPr lang="es-CL" dirty="0"/>
              <a:t>// </a:t>
            </a:r>
            <a:r>
              <a:rPr lang="es-CL" i="1" dirty="0"/>
              <a:t>&lt;server&gt;</a:t>
            </a:r>
            <a:r>
              <a:rPr lang="es-CL" dirty="0"/>
              <a:t> se debe reemplazar por la               				          dirección del servidor remoto</a:t>
            </a:r>
          </a:p>
        </p:txBody>
      </p:sp>
    </p:spTree>
    <p:extLst>
      <p:ext uri="{BB962C8B-B14F-4D97-AF65-F5344CB8AC3E}">
        <p14:creationId xmlns:p14="http://schemas.microsoft.com/office/powerpoint/2010/main" val="294293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42BF6-6D64-4D9D-9DAA-25F1CCB8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Control de Versiones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2170D2-E05D-42AA-925A-870D7887A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Una Rama o </a:t>
            </a:r>
            <a:r>
              <a:rPr lang="es-CL" i="1" dirty="0"/>
              <a:t>Branch</a:t>
            </a:r>
            <a:r>
              <a:rPr lang="es-CL" dirty="0"/>
              <a:t> es una versión alternativa de los archivos de nuestro proyecto. Se utiliza para desarrollar características de nuestro proyecto aisladas entre si. </a:t>
            </a:r>
          </a:p>
          <a:p>
            <a:r>
              <a:rPr lang="es-CL" dirty="0"/>
              <a:t>La rama </a:t>
            </a:r>
            <a:r>
              <a:rPr lang="es-CL" i="1" dirty="0"/>
              <a:t>master</a:t>
            </a:r>
            <a:r>
              <a:rPr lang="es-CL" dirty="0"/>
              <a:t> es la versión de archivos o datos principal.</a:t>
            </a:r>
          </a:p>
          <a:p>
            <a:r>
              <a:rPr lang="es-CL" dirty="0"/>
              <a:t>Luego de desarrollar funcionalidades en las ramas, los cambios se deben unir a la rama master si contener errores, este proceso es conocido como </a:t>
            </a:r>
            <a:r>
              <a:rPr lang="es-CL" i="1" dirty="0" err="1"/>
              <a:t>merge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59497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2097</Words>
  <Application>Microsoft Office PowerPoint</Application>
  <PresentationFormat>Panorámica</PresentationFormat>
  <Paragraphs>233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Tema de Office</vt:lpstr>
      <vt:lpstr>Parte 3: Git, Github y el control de versiones</vt:lpstr>
      <vt:lpstr>Control de versiones</vt:lpstr>
      <vt:lpstr>Control de versiones (VCS o SCM)</vt:lpstr>
      <vt:lpstr>Control de Versiones Git</vt:lpstr>
      <vt:lpstr>Control de Versiones Git</vt:lpstr>
      <vt:lpstr>Control de Versiones Git</vt:lpstr>
      <vt:lpstr>Control de Versiones Git</vt:lpstr>
      <vt:lpstr>Control de Versiones Git</vt:lpstr>
      <vt:lpstr>Control de Versiones Git</vt:lpstr>
      <vt:lpstr>Control de Versiones Git</vt:lpstr>
      <vt:lpstr>Control de Versiones Git</vt:lpstr>
      <vt:lpstr>Control de Versiones Git</vt:lpstr>
      <vt:lpstr>Control de Versiones Git</vt:lpstr>
      <vt:lpstr>Github</vt:lpstr>
      <vt:lpstr>¿Qué es Github?</vt:lpstr>
      <vt:lpstr>Entendiendo Github</vt:lpstr>
      <vt:lpstr>Configurando Github</vt:lpstr>
      <vt:lpstr>Configurando Github con RStudio</vt:lpstr>
      <vt:lpstr>Configurando Github con RStudio</vt:lpstr>
      <vt:lpstr>Github con RStudio</vt:lpstr>
      <vt:lpstr>¿Cómo escribir un buen commit?</vt:lpstr>
      <vt:lpstr>¿Cómo escribir un buen Pull Request?</vt:lpstr>
      <vt:lpstr>Revisar un Pull Request</vt:lpstr>
      <vt:lpstr>Proyecto Github</vt:lpstr>
      <vt:lpstr>Proyecto Github</vt:lpstr>
      <vt:lpstr>Proyecto Github</vt:lpstr>
      <vt:lpstr>Proyecto Github Existente</vt:lpstr>
      <vt:lpstr>Proyecto Github Existente</vt:lpstr>
      <vt:lpstr>Proyecto Github Existente</vt:lpstr>
      <vt:lpstr>Proyecto Github Existente</vt:lpstr>
      <vt:lpstr>Proyecto Github Existente</vt:lpstr>
      <vt:lpstr>Proyecto Github Existente</vt:lpstr>
      <vt:lpstr>Proyecto Github Existente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Parte 3: Git, Github y el control de versiones</dc:title>
  <dc:creator>daniel arredondo</dc:creator>
  <cp:lastModifiedBy>daniel arredondo</cp:lastModifiedBy>
  <cp:revision>15</cp:revision>
  <dcterms:created xsi:type="dcterms:W3CDTF">2020-10-09T20:13:22Z</dcterms:created>
  <dcterms:modified xsi:type="dcterms:W3CDTF">2020-10-19T18:02:53Z</dcterms:modified>
</cp:coreProperties>
</file>