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94BB-5B1D-41E9-AFF1-5BA7B475F4D1}" type="datetimeFigureOut">
              <a:rPr lang="es-MX" smtClean="0"/>
              <a:t>11/10/2016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DC62-998A-45D6-BC74-D46AFC877DF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04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94BB-5B1D-41E9-AFF1-5BA7B475F4D1}" type="datetimeFigureOut">
              <a:rPr lang="es-MX" smtClean="0"/>
              <a:t>11/10/2016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DC62-998A-45D6-BC74-D46AFC877DF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74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94BB-5B1D-41E9-AFF1-5BA7B475F4D1}" type="datetimeFigureOut">
              <a:rPr lang="es-MX" smtClean="0"/>
              <a:t>11/10/2016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DC62-998A-45D6-BC74-D46AFC877DF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963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94BB-5B1D-41E9-AFF1-5BA7B475F4D1}" type="datetimeFigureOut">
              <a:rPr lang="es-MX" smtClean="0"/>
              <a:t>11/10/2016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DC62-998A-45D6-BC74-D46AFC877DF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241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94BB-5B1D-41E9-AFF1-5BA7B475F4D1}" type="datetimeFigureOut">
              <a:rPr lang="es-MX" smtClean="0"/>
              <a:t>11/10/2016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DC62-998A-45D6-BC74-D46AFC877DF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928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94BB-5B1D-41E9-AFF1-5BA7B475F4D1}" type="datetimeFigureOut">
              <a:rPr lang="es-MX" smtClean="0"/>
              <a:t>11/10/2016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DC62-998A-45D6-BC74-D46AFC877DF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950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94BB-5B1D-41E9-AFF1-5BA7B475F4D1}" type="datetimeFigureOut">
              <a:rPr lang="es-MX" smtClean="0"/>
              <a:t>11/10/2016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DC62-998A-45D6-BC74-D46AFC877DF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740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94BB-5B1D-41E9-AFF1-5BA7B475F4D1}" type="datetimeFigureOut">
              <a:rPr lang="es-MX" smtClean="0"/>
              <a:t>11/10/2016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DC62-998A-45D6-BC74-D46AFC877DF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662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94BB-5B1D-41E9-AFF1-5BA7B475F4D1}" type="datetimeFigureOut">
              <a:rPr lang="es-MX" smtClean="0"/>
              <a:t>11/10/2016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DC62-998A-45D6-BC74-D46AFC877DF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863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94BB-5B1D-41E9-AFF1-5BA7B475F4D1}" type="datetimeFigureOut">
              <a:rPr lang="es-MX" smtClean="0"/>
              <a:t>11/10/2016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DC62-998A-45D6-BC74-D46AFC877DF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7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94BB-5B1D-41E9-AFF1-5BA7B475F4D1}" type="datetimeFigureOut">
              <a:rPr lang="es-MX" smtClean="0"/>
              <a:t>11/10/2016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DC62-998A-45D6-BC74-D46AFC877DF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50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94BB-5B1D-41E9-AFF1-5BA7B475F4D1}" type="datetimeFigureOut">
              <a:rPr lang="es-MX" smtClean="0"/>
              <a:t>11/10/2016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CDC62-998A-45D6-BC74-D46AFC877DF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81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Conciliación Módulos vs Contabilidad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35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 de Conciliación </a:t>
            </a:r>
            <a:r>
              <a:rPr lang="es-MX" dirty="0" err="1" smtClean="0"/>
              <a:t>Modulos</a:t>
            </a:r>
            <a:endParaRPr lang="es-MX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33213"/>
          <a:ext cx="8229600" cy="4059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1637"/>
                <a:gridCol w="45924"/>
                <a:gridCol w="973591"/>
                <a:gridCol w="1616529"/>
                <a:gridCol w="927667"/>
                <a:gridCol w="1010330"/>
                <a:gridCol w="55109"/>
                <a:gridCol w="1276691"/>
                <a:gridCol w="55109"/>
                <a:gridCol w="597013"/>
              </a:tblGrid>
              <a:tr h="192024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CONCILIACION MODULO CXC VS MODULO CONTABILIDAD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9202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concepto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modulo cxc dlls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modulo cxc dlls conversion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modulo cxc mn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total modulo cxc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modulo Contabilidad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Variacion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19202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202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saldo inicial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202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ventas con imptos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202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notas de credito con imptos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202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notas de cargo con imptos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202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cobranza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202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saldo final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2024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CONCILIACION MODULO CXP VS MODULO CONTABILIDAD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9202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concepto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modulo cxc dlls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modulo cxc dlls conversion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modulo cxc mn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total modulo cxc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modulo Contabilidad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Variacion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19202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202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saldo inicial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202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compras, gastos con imptos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202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notas de credito con imptos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202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notas de cargo con imptos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202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pagos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202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saldo final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8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RIESGOS</a:t>
            </a:r>
            <a:endParaRPr lang="es-MX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78387"/>
              </p:ext>
            </p:extLst>
          </p:nvPr>
        </p:nvGraphicFramePr>
        <p:xfrm>
          <a:off x="395536" y="1340767"/>
          <a:ext cx="8291263" cy="39762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84"/>
                <a:gridCol w="562378"/>
                <a:gridCol w="721970"/>
                <a:gridCol w="83597"/>
                <a:gridCol w="395184"/>
                <a:gridCol w="562378"/>
                <a:gridCol w="721970"/>
                <a:gridCol w="83597"/>
                <a:gridCol w="395184"/>
                <a:gridCol w="372385"/>
                <a:gridCol w="721970"/>
                <a:gridCol w="83597"/>
                <a:gridCol w="395184"/>
                <a:gridCol w="562378"/>
                <a:gridCol w="721970"/>
                <a:gridCol w="83597"/>
                <a:gridCol w="706770"/>
                <a:gridCol w="721970"/>
              </a:tblGrid>
              <a:tr h="227005"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RIESGOS POR VARIACIONES EN MODULOS VS LA CONTABILIDAD SEPTIEMBRE 2016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2700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CARTERA CLIENTES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CARTERA PROVEEDORES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CARTERA IVA CLIENTES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CARTERA IVA PROVEEDORES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TOTALES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1668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MES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COSTO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FLUCTUACION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MES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COSTO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FLUCTUACION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MES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COSTO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FLUCTUACION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MES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COSTO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FLUCTUACION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COSTO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FLUCTUACION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06368"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ene-16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347,696.28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ene-16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15,005.67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ene-16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-      139,587.34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ene-16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-   3,030.31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  11,975.36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208,108.94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06368"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feb-16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57,493.97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feb-16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62,142.35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feb-16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330,118.81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feb-16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74,499.05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194,135.37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330,118.81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06368"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mar-16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-      104,379.76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mar-16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     2,258.85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mar-16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315,824.96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mar-16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-              755.63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                 -  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212,948.42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06368"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abr-16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-      266,509.96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abr-16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   12,739.58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abr-16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130,955.84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abr-16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     1,638.94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                 -  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-      121,175.60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06368"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may-16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289,508.00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may-16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u="none" strike="noStrike">
                          <a:effectLst/>
                        </a:rPr>
                        <a:t>796.44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may-16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-        16,642.90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may-16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     3,540.92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                 -  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277,202.46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06368"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may-16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175,566.34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may-16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may-16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may-16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                 -  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175,566.34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06368"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jun-16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407,466.92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jun-16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191,996.76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jun-16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   19,457.47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jun-16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144,254.76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                 -  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763,175.91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06368"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jul-16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-        10,890.58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jul-16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585,337.14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jul-16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   51,051.59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jul-16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-        97,547.05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                 -  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527,951.10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06368"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ago-16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109,248.88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ago-16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302,428.43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ago-16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   74,376.87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ago-16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-        31,040.42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                 -  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455,013.76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5132"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sep-16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276,405.70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sep-16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151,669.73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sep-16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   64,672.26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sep-16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         802.65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                 -  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493,550.34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06368"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oct-16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oct-16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oct-16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oct-16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                      -   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06368"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nov-16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nov-16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nov-16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nov-16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16687"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dic-16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dic-16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dic-16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900" u="none" strike="noStrike">
                          <a:effectLst/>
                        </a:rPr>
                        <a:t>dic-16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27005"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TOTAL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u="none" strike="noStrike">
                          <a:effectLst/>
                        </a:rPr>
                        <a:t>57,493.97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u="none" strike="noStrike">
                          <a:effectLst/>
                        </a:rPr>
                        <a:t>1,224,111.82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TOTAL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u="none" strike="noStrike">
                          <a:effectLst/>
                        </a:rPr>
                        <a:t>77,148.02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u="none" strike="noStrike">
                          <a:effectLst/>
                        </a:rPr>
                        <a:t>1,247,226.93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TOTAL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u="none" strike="noStrike">
                          <a:effectLst/>
                        </a:rPr>
                        <a:t>0.00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u="none" strike="noStrike">
                          <a:effectLst/>
                        </a:rPr>
                        <a:t>830,227.56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TOTAL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u="none" strike="noStrike">
                          <a:effectLst/>
                        </a:rPr>
                        <a:t>71,468.74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u="none" strike="noStrike">
                          <a:effectLst/>
                        </a:rPr>
                        <a:t>20,894.17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u="none" strike="noStrike">
                          <a:effectLst/>
                        </a:rPr>
                        <a:t>206,110.73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u="none" strike="noStrike">
                          <a:effectLst/>
                        </a:rPr>
                        <a:t>3,322,460.48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16687"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   3,528,571.21 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99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311</Words>
  <Application>Microsoft Office PowerPoint</Application>
  <PresentationFormat>On-screen Show (4:3)</PresentationFormat>
  <Paragraphs>424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Conciliación Módulos vs Contabilidad</vt:lpstr>
      <vt:lpstr>Definición de Conciliación Modulos</vt:lpstr>
      <vt:lpstr>RIESGOS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Conciliación Módulos vs Contabilidad</dc:title>
  <dc:creator>Rosalba Rodriguez Herrera</dc:creator>
  <cp:lastModifiedBy>Rosalba Rodriguez Herrera</cp:lastModifiedBy>
  <cp:revision>2</cp:revision>
  <dcterms:created xsi:type="dcterms:W3CDTF">2016-10-11T12:56:22Z</dcterms:created>
  <dcterms:modified xsi:type="dcterms:W3CDTF">2016-10-11T14:03:06Z</dcterms:modified>
</cp:coreProperties>
</file>