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357" r:id="rId2"/>
    <p:sldId id="376" r:id="rId3"/>
    <p:sldId id="377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496F"/>
    <a:srgbClr val="FEDB30"/>
    <a:srgbClr val="FD9647"/>
    <a:srgbClr val="FB8C36"/>
    <a:srgbClr val="BD3562"/>
    <a:srgbClr val="427AAC"/>
    <a:srgbClr val="794E7C"/>
    <a:srgbClr val="555464"/>
    <a:srgbClr val="FF9933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75" autoAdjust="0"/>
    <p:restoredTop sz="96784" autoAdjust="0"/>
  </p:normalViewPr>
  <p:slideViewPr>
    <p:cSldViewPr>
      <p:cViewPr>
        <p:scale>
          <a:sx n="100" d="100"/>
          <a:sy n="100" d="100"/>
        </p:scale>
        <p:origin x="-1080" y="-7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052239-6C6F-472F-B175-F0FADCEE2BD3}" type="datetimeFigureOut">
              <a:rPr lang="en-US" smtClean="0"/>
              <a:t>4/16/2015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FF5570-FE69-4FDF-99DA-8CDE436443C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055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2ADB-7D30-4CDA-A166-333DE990463F}" type="datetimeFigureOut">
              <a:rPr lang="en-US" smtClean="0"/>
              <a:t>4/16/2015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5987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2ADB-7D30-4CDA-A166-333DE990463F}" type="datetimeFigureOut">
              <a:rPr lang="en-US" smtClean="0"/>
              <a:t>4/16/2015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1871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2ADB-7D30-4CDA-A166-333DE990463F}" type="datetimeFigureOut">
              <a:rPr lang="en-US" smtClean="0"/>
              <a:t>4/16/2015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6196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1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1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2ADB-7D30-4CDA-A166-333DE990463F}" type="datetimeFigureOut">
              <a:rPr lang="en-US" smtClean="0"/>
              <a:t>4/16/2015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2181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2ADB-7D30-4CDA-A166-333DE990463F}" type="datetimeFigureOut">
              <a:rPr lang="en-US" smtClean="0"/>
              <a:t>4/16/2015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467545" y="160479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467544" y="1508787"/>
            <a:ext cx="82089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Test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53841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2ADB-7D30-4CDA-A166-333DE990463F}" type="datetimeFigureOut">
              <a:rPr lang="en-US" smtClean="0"/>
              <a:t>4/16/2015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5819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2ADB-7D30-4CDA-A166-333DE990463F}" type="datetimeFigureOut">
              <a:rPr lang="en-US" smtClean="0"/>
              <a:t>4/16/2015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8715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2ADB-7D30-4CDA-A166-333DE990463F}" type="datetimeFigureOut">
              <a:rPr lang="en-US" smtClean="0"/>
              <a:t>4/16/2015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041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4"/>
            <a:ext cx="2057400" cy="438785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4"/>
            <a:ext cx="6019800" cy="43878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2ADB-7D30-4CDA-A166-333DE990463F}" type="datetimeFigureOut">
              <a:rPr lang="en-US" smtClean="0"/>
              <a:t>4/16/2015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1928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42ADB-7D30-4CDA-A166-333DE990463F}" type="datetimeFigureOut">
              <a:rPr lang="en-US" smtClean="0"/>
              <a:t>4/16/2015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0D5614-B734-4280-8F57-1D4947433C97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316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6" r:id="rId6"/>
    <p:sldLayoutId id="2147483657" r:id="rId7"/>
    <p:sldLayoutId id="2147483658" r:id="rId8"/>
    <p:sldLayoutId id="2147483659" r:id="rId9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tx1">
              <a:lumMod val="65000"/>
              <a:lumOff val="35000"/>
            </a:schemeClr>
          </a:solidFill>
          <a:latin typeface="Source Sans Pro Light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200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100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050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050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8" t="1408" r="1107" b="1408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091" y="4524044"/>
            <a:ext cx="2124577" cy="521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3702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alex.rezende\Desktop\lin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0353" y="6387708"/>
            <a:ext cx="1623294" cy="470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aixaDeTexto 1"/>
          <p:cNvSpPr txBox="1">
            <a:spLocks noChangeArrowheads="1"/>
          </p:cNvSpPr>
          <p:nvPr/>
        </p:nvSpPr>
        <p:spPr bwMode="auto">
          <a:xfrm>
            <a:off x="280988" y="261938"/>
            <a:ext cx="4411657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pt-BR" sz="2200" b="1" dirty="0" smtClean="0">
                <a:solidFill>
                  <a:srgbClr val="794E7C"/>
                </a:solidFill>
              </a:rPr>
              <a:t>O QUE IREMOS IMPLEMENTAR</a:t>
            </a:r>
            <a:endParaRPr lang="pt-BR" altLang="pt-BR" sz="2200" b="1" dirty="0">
              <a:solidFill>
                <a:srgbClr val="794E7C"/>
              </a:solidFill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669830" y="1185280"/>
            <a:ext cx="375815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pt-BR" sz="1200" b="1" dirty="0" smtClean="0">
                <a:solidFill>
                  <a:srgbClr val="FEDB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Avaliação de produtos e </a:t>
            </a:r>
            <a:r>
              <a:rPr lang="pt-BR" sz="1200" b="1" dirty="0" err="1" smtClean="0">
                <a:solidFill>
                  <a:srgbClr val="FEDB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Rich</a:t>
            </a:r>
            <a:r>
              <a:rPr lang="pt-BR" sz="1200" b="1" dirty="0" smtClean="0">
                <a:solidFill>
                  <a:srgbClr val="FEDB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 err="1" smtClean="0">
                <a:solidFill>
                  <a:srgbClr val="FEDB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Snippet</a:t>
            </a:r>
            <a:r>
              <a:rPr lang="pt-BR" sz="1200" b="1" dirty="0" smtClean="0">
                <a:solidFill>
                  <a:srgbClr val="FEDB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Sugerir e acompanhar a implementação no código fonte, o padrão de </a:t>
            </a:r>
            <a:r>
              <a:rPr lang="pt-BR" sz="1200" dirty="0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rich</a:t>
            </a:r>
            <a:r>
              <a:rPr lang="pt-BR" sz="12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snippets</a:t>
            </a:r>
            <a:r>
              <a:rPr lang="pt-BR" sz="12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 avaliação de produtos. </a:t>
            </a:r>
          </a:p>
          <a:p>
            <a:pPr fontAlgn="auto">
              <a:spcAft>
                <a:spcPts val="0"/>
              </a:spcAft>
              <a:defRPr/>
            </a:pPr>
            <a:r>
              <a:rPr lang="pt-BR" sz="1200" dirty="0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Rich</a:t>
            </a:r>
            <a:r>
              <a:rPr lang="pt-BR" sz="12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snippets</a:t>
            </a:r>
            <a:r>
              <a:rPr lang="pt-BR" sz="12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são resultados do Google exibidos de maneira mais atraente e rica em informações. </a:t>
            </a:r>
          </a:p>
          <a:p>
            <a:pPr fontAlgn="auto">
              <a:spcAft>
                <a:spcPts val="0"/>
              </a:spcAft>
              <a:defRPr/>
            </a:pPr>
            <a:r>
              <a:rPr lang="pt-BR" sz="12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Produtos que recebem avaliação dos consumidores podem ser exibidos nas buscas como no exemplo </a:t>
            </a:r>
            <a:r>
              <a:rPr lang="pt-BR" sz="1200" dirty="0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ao lado:</a:t>
            </a:r>
            <a:endParaRPr lang="pt-BR" sz="1200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Elipse 13"/>
          <p:cNvSpPr/>
          <p:nvPr/>
        </p:nvSpPr>
        <p:spPr>
          <a:xfrm>
            <a:off x="280988" y="1811692"/>
            <a:ext cx="316835" cy="316835"/>
          </a:xfrm>
          <a:prstGeom prst="ellipse">
            <a:avLst/>
          </a:prstGeom>
          <a:solidFill>
            <a:srgbClr val="FEDB3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9931" y="893398"/>
            <a:ext cx="4064000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Retângulo 21"/>
          <p:cNvSpPr/>
          <p:nvPr/>
        </p:nvSpPr>
        <p:spPr>
          <a:xfrm>
            <a:off x="4486556" y="3701818"/>
            <a:ext cx="375815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fontAlgn="auto">
              <a:spcAft>
                <a:spcPts val="0"/>
              </a:spcAft>
              <a:defRPr/>
            </a:pPr>
            <a:r>
              <a:rPr lang="pt-BR" sz="1200" b="1" dirty="0" smtClean="0">
                <a:solidFill>
                  <a:srgbClr val="FEDB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Otimização de Imagens </a:t>
            </a:r>
            <a:r>
              <a:rPr lang="pt-BR" sz="12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As imagens devem conter palavras sugestivas para o nome do arquivo, facilitando a compreensão dos buscadores sobre o conteúdo da imagem. </a:t>
            </a:r>
          </a:p>
          <a:p>
            <a:pPr algn="r" fontAlgn="auto">
              <a:spcAft>
                <a:spcPts val="0"/>
              </a:spcAft>
              <a:defRPr/>
            </a:pPr>
            <a:endParaRPr lang="pt-BR" sz="1200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fontAlgn="auto">
              <a:spcAft>
                <a:spcPts val="0"/>
              </a:spcAft>
              <a:defRPr/>
            </a:pPr>
            <a:r>
              <a:rPr lang="pt-BR" sz="12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preferência seguir um padrão que seja igual ao titulo da página e o titulo da foto, e o mesmo nome deve aparecer no conteúdo da foto. </a:t>
            </a:r>
          </a:p>
        </p:txBody>
      </p:sp>
      <p:sp>
        <p:nvSpPr>
          <p:cNvPr id="23" name="Elipse 22"/>
          <p:cNvSpPr/>
          <p:nvPr/>
        </p:nvSpPr>
        <p:spPr>
          <a:xfrm>
            <a:off x="8322735" y="4328230"/>
            <a:ext cx="316835" cy="316835"/>
          </a:xfrm>
          <a:prstGeom prst="ellipse">
            <a:avLst/>
          </a:prstGeom>
          <a:solidFill>
            <a:srgbClr val="FEDB3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4" name="Picture 8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4"/>
          <a:stretch/>
        </p:blipFill>
        <p:spPr bwMode="auto">
          <a:xfrm>
            <a:off x="323528" y="4158439"/>
            <a:ext cx="2661487" cy="973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5117" y="3916914"/>
            <a:ext cx="1424814" cy="1456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1122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49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75332" y="5437018"/>
            <a:ext cx="4222750" cy="523220"/>
          </a:xfrm>
          <a:prstGeom prst="rect">
            <a:avLst/>
          </a:prstGeom>
        </p:spPr>
        <p:txBody>
          <a:bodyPr anchor="ctr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pt-B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saiba como podemos te transformar em um case de sucesso!</a:t>
            </a:r>
            <a:endParaRPr 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3"/>
          <p:cNvSpPr>
            <a:spLocks noGrp="1"/>
          </p:cNvSpPr>
          <p:nvPr>
            <p:ph type="title"/>
          </p:nvPr>
        </p:nvSpPr>
        <p:spPr>
          <a:xfrm>
            <a:off x="251520" y="4869160"/>
            <a:ext cx="4222750" cy="706437"/>
          </a:xfrm>
        </p:spPr>
        <p:txBody>
          <a:bodyPr>
            <a:spAutoFit/>
          </a:bodyPr>
          <a:lstStyle/>
          <a:p>
            <a:r>
              <a:rPr lang="en-US" altLang="pt-BR" sz="4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Entre em Contato</a:t>
            </a:r>
          </a:p>
        </p:txBody>
      </p:sp>
      <p:grpSp>
        <p:nvGrpSpPr>
          <p:cNvPr id="6" name="Group 1"/>
          <p:cNvGrpSpPr>
            <a:grpSpLocks/>
          </p:cNvGrpSpPr>
          <p:nvPr/>
        </p:nvGrpSpPr>
        <p:grpSpPr bwMode="auto">
          <a:xfrm>
            <a:off x="4828414" y="5020648"/>
            <a:ext cx="3877342" cy="971105"/>
            <a:chOff x="5868144" y="3502707"/>
            <a:chExt cx="3454175" cy="970202"/>
          </a:xfrm>
        </p:grpSpPr>
        <p:sp>
          <p:nvSpPr>
            <p:cNvPr id="7" name="Rectangle 26"/>
            <p:cNvSpPr>
              <a:spLocks noChangeArrowheads="1"/>
            </p:cNvSpPr>
            <p:nvPr/>
          </p:nvSpPr>
          <p:spPr bwMode="auto">
            <a:xfrm>
              <a:off x="5868144" y="3502707"/>
              <a:ext cx="3454175" cy="2767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fontAlgn="base"/>
              <a:r>
                <a:rPr lang="pt-BR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R. Álvaro Rodrigues, 152 Conj. 72 – Brooklin</a:t>
              </a:r>
            </a:p>
          </p:txBody>
        </p:sp>
        <p:grpSp>
          <p:nvGrpSpPr>
            <p:cNvPr id="8" name="Group 11"/>
            <p:cNvGrpSpPr>
              <a:grpSpLocks/>
            </p:cNvGrpSpPr>
            <p:nvPr/>
          </p:nvGrpSpPr>
          <p:grpSpPr bwMode="auto">
            <a:xfrm>
              <a:off x="5940051" y="3707509"/>
              <a:ext cx="3088381" cy="765400"/>
              <a:chOff x="6093545" y="3431913"/>
              <a:chExt cx="3088381" cy="765400"/>
            </a:xfrm>
          </p:grpSpPr>
          <p:sp>
            <p:nvSpPr>
              <p:cNvPr id="9" name="Subtitle 2"/>
              <p:cNvSpPr txBox="1">
                <a:spLocks/>
              </p:cNvSpPr>
              <p:nvPr/>
            </p:nvSpPr>
            <p:spPr bwMode="auto">
              <a:xfrm>
                <a:off x="6232005" y="3431913"/>
                <a:ext cx="2949921" cy="765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20000"/>
                  </a:spcBef>
                  <a:buFont typeface="Arial" charset="0"/>
                  <a:buNone/>
                </a:pPr>
                <a:r>
                  <a:rPr lang="pt-BR" sz="1200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+55 (11) 5096-2326 / (11) 5093-2551 </a:t>
                </a:r>
                <a:r>
                  <a:rPr lang="en-US" altLang="pt-BR" sz="12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comercial@linksearch.com.br</a:t>
                </a:r>
              </a:p>
              <a:p>
                <a:pPr>
                  <a:lnSpc>
                    <a:spcPct val="150000"/>
                  </a:lnSpc>
                  <a:spcBef>
                    <a:spcPct val="20000"/>
                  </a:spcBef>
                  <a:buFont typeface="Arial" charset="0"/>
                  <a:buNone/>
                </a:pPr>
                <a:endParaRPr lang="en-US" altLang="pt-BR" sz="1200" dirty="0">
                  <a:solidFill>
                    <a:schemeClr val="tx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0" name="Freeform 6"/>
              <p:cNvSpPr>
                <a:spLocks noEditPoints="1"/>
              </p:cNvSpPr>
              <p:nvPr/>
            </p:nvSpPr>
            <p:spPr bwMode="auto">
              <a:xfrm>
                <a:off x="6118948" y="3481491"/>
                <a:ext cx="109550" cy="168119"/>
              </a:xfrm>
              <a:custGeom>
                <a:avLst/>
                <a:gdLst>
                  <a:gd name="T0" fmla="*/ 192 w 232"/>
                  <a:gd name="T1" fmla="*/ 0 h 392"/>
                  <a:gd name="T2" fmla="*/ 40 w 232"/>
                  <a:gd name="T3" fmla="*/ 0 h 392"/>
                  <a:gd name="T4" fmla="*/ 0 w 232"/>
                  <a:gd name="T5" fmla="*/ 40 h 392"/>
                  <a:gd name="T6" fmla="*/ 0 w 232"/>
                  <a:gd name="T7" fmla="*/ 352 h 392"/>
                  <a:gd name="T8" fmla="*/ 40 w 232"/>
                  <a:gd name="T9" fmla="*/ 392 h 392"/>
                  <a:gd name="T10" fmla="*/ 192 w 232"/>
                  <a:gd name="T11" fmla="*/ 392 h 392"/>
                  <a:gd name="T12" fmla="*/ 232 w 232"/>
                  <a:gd name="T13" fmla="*/ 352 h 392"/>
                  <a:gd name="T14" fmla="*/ 232 w 232"/>
                  <a:gd name="T15" fmla="*/ 40 h 392"/>
                  <a:gd name="T16" fmla="*/ 192 w 232"/>
                  <a:gd name="T17" fmla="*/ 0 h 392"/>
                  <a:gd name="T18" fmla="*/ 116 w 232"/>
                  <a:gd name="T19" fmla="*/ 376 h 392"/>
                  <a:gd name="T20" fmla="*/ 88 w 232"/>
                  <a:gd name="T21" fmla="*/ 356 h 392"/>
                  <a:gd name="T22" fmla="*/ 116 w 232"/>
                  <a:gd name="T23" fmla="*/ 336 h 392"/>
                  <a:gd name="T24" fmla="*/ 144 w 232"/>
                  <a:gd name="T25" fmla="*/ 356 h 392"/>
                  <a:gd name="T26" fmla="*/ 116 w 232"/>
                  <a:gd name="T27" fmla="*/ 376 h 392"/>
                  <a:gd name="T28" fmla="*/ 200 w 232"/>
                  <a:gd name="T29" fmla="*/ 316 h 392"/>
                  <a:gd name="T30" fmla="*/ 32 w 232"/>
                  <a:gd name="T31" fmla="*/ 316 h 392"/>
                  <a:gd name="T32" fmla="*/ 32 w 232"/>
                  <a:gd name="T33" fmla="*/ 52 h 392"/>
                  <a:gd name="T34" fmla="*/ 200 w 232"/>
                  <a:gd name="T35" fmla="*/ 52 h 392"/>
                  <a:gd name="T36" fmla="*/ 200 w 232"/>
                  <a:gd name="T37" fmla="*/ 316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32" h="392">
                    <a:moveTo>
                      <a:pt x="192" y="0"/>
                    </a:moveTo>
                    <a:cubicBezTo>
                      <a:pt x="40" y="0"/>
                      <a:pt x="40" y="0"/>
                      <a:pt x="40" y="0"/>
                    </a:cubicBezTo>
                    <a:cubicBezTo>
                      <a:pt x="18" y="0"/>
                      <a:pt x="0" y="18"/>
                      <a:pt x="0" y="40"/>
                    </a:cubicBezTo>
                    <a:cubicBezTo>
                      <a:pt x="0" y="352"/>
                      <a:pt x="0" y="352"/>
                      <a:pt x="0" y="352"/>
                    </a:cubicBezTo>
                    <a:cubicBezTo>
                      <a:pt x="0" y="374"/>
                      <a:pt x="18" y="392"/>
                      <a:pt x="40" y="392"/>
                    </a:cubicBezTo>
                    <a:cubicBezTo>
                      <a:pt x="192" y="392"/>
                      <a:pt x="192" y="392"/>
                      <a:pt x="192" y="392"/>
                    </a:cubicBezTo>
                    <a:cubicBezTo>
                      <a:pt x="214" y="392"/>
                      <a:pt x="232" y="374"/>
                      <a:pt x="232" y="352"/>
                    </a:cubicBezTo>
                    <a:cubicBezTo>
                      <a:pt x="232" y="40"/>
                      <a:pt x="232" y="40"/>
                      <a:pt x="232" y="40"/>
                    </a:cubicBezTo>
                    <a:cubicBezTo>
                      <a:pt x="232" y="18"/>
                      <a:pt x="214" y="0"/>
                      <a:pt x="192" y="0"/>
                    </a:cubicBezTo>
                    <a:close/>
                    <a:moveTo>
                      <a:pt x="116" y="376"/>
                    </a:moveTo>
                    <a:cubicBezTo>
                      <a:pt x="101" y="376"/>
                      <a:pt x="88" y="367"/>
                      <a:pt x="88" y="356"/>
                    </a:cubicBezTo>
                    <a:cubicBezTo>
                      <a:pt x="88" y="345"/>
                      <a:pt x="101" y="336"/>
                      <a:pt x="116" y="336"/>
                    </a:cubicBezTo>
                    <a:cubicBezTo>
                      <a:pt x="131" y="336"/>
                      <a:pt x="144" y="345"/>
                      <a:pt x="144" y="356"/>
                    </a:cubicBezTo>
                    <a:cubicBezTo>
                      <a:pt x="144" y="367"/>
                      <a:pt x="131" y="376"/>
                      <a:pt x="116" y="376"/>
                    </a:cubicBezTo>
                    <a:close/>
                    <a:moveTo>
                      <a:pt x="200" y="316"/>
                    </a:moveTo>
                    <a:cubicBezTo>
                      <a:pt x="32" y="316"/>
                      <a:pt x="32" y="316"/>
                      <a:pt x="32" y="316"/>
                    </a:cubicBezTo>
                    <a:cubicBezTo>
                      <a:pt x="32" y="52"/>
                      <a:pt x="32" y="52"/>
                      <a:pt x="32" y="52"/>
                    </a:cubicBezTo>
                    <a:cubicBezTo>
                      <a:pt x="200" y="52"/>
                      <a:pt x="200" y="52"/>
                      <a:pt x="200" y="52"/>
                    </a:cubicBezTo>
                    <a:lnTo>
                      <a:pt x="200" y="316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chemeClr val="tx2">
                      <a:lumMod val="50000"/>
                    </a:schemeClr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11" name="Freeform 11"/>
              <p:cNvSpPr>
                <a:spLocks noEditPoints="1"/>
              </p:cNvSpPr>
              <p:nvPr/>
            </p:nvSpPr>
            <p:spPr bwMode="auto">
              <a:xfrm>
                <a:off x="6093545" y="3830418"/>
                <a:ext cx="152416" cy="114194"/>
              </a:xfrm>
              <a:custGeom>
                <a:avLst/>
                <a:gdLst>
                  <a:gd name="T0" fmla="*/ 19 w 374"/>
                  <a:gd name="T1" fmla="*/ 22 h 232"/>
                  <a:gd name="T2" fmla="*/ 169 w 374"/>
                  <a:gd name="T3" fmla="*/ 102 h 232"/>
                  <a:gd name="T4" fmla="*/ 187 w 374"/>
                  <a:gd name="T5" fmla="*/ 106 h 232"/>
                  <a:gd name="T6" fmla="*/ 205 w 374"/>
                  <a:gd name="T7" fmla="*/ 102 h 232"/>
                  <a:gd name="T8" fmla="*/ 355 w 374"/>
                  <a:gd name="T9" fmla="*/ 22 h 232"/>
                  <a:gd name="T10" fmla="*/ 356 w 374"/>
                  <a:gd name="T11" fmla="*/ 0 h 232"/>
                  <a:gd name="T12" fmla="*/ 18 w 374"/>
                  <a:gd name="T13" fmla="*/ 0 h 232"/>
                  <a:gd name="T14" fmla="*/ 19 w 374"/>
                  <a:gd name="T15" fmla="*/ 22 h 232"/>
                  <a:gd name="T16" fmla="*/ 359 w 374"/>
                  <a:gd name="T17" fmla="*/ 62 h 232"/>
                  <a:gd name="T18" fmla="*/ 205 w 374"/>
                  <a:gd name="T19" fmla="*/ 142 h 232"/>
                  <a:gd name="T20" fmla="*/ 187 w 374"/>
                  <a:gd name="T21" fmla="*/ 146 h 232"/>
                  <a:gd name="T22" fmla="*/ 169 w 374"/>
                  <a:gd name="T23" fmla="*/ 142 h 232"/>
                  <a:gd name="T24" fmla="*/ 15 w 374"/>
                  <a:gd name="T25" fmla="*/ 62 h 232"/>
                  <a:gd name="T26" fmla="*/ 7 w 374"/>
                  <a:gd name="T27" fmla="*/ 66 h 232"/>
                  <a:gd name="T28" fmla="*/ 7 w 374"/>
                  <a:gd name="T29" fmla="*/ 213 h 232"/>
                  <a:gd name="T30" fmla="*/ 27 w 374"/>
                  <a:gd name="T31" fmla="*/ 232 h 232"/>
                  <a:gd name="T32" fmla="*/ 347 w 374"/>
                  <a:gd name="T33" fmla="*/ 232 h 232"/>
                  <a:gd name="T34" fmla="*/ 367 w 374"/>
                  <a:gd name="T35" fmla="*/ 213 h 232"/>
                  <a:gd name="T36" fmla="*/ 367 w 374"/>
                  <a:gd name="T37" fmla="*/ 66 h 232"/>
                  <a:gd name="T38" fmla="*/ 359 w 374"/>
                  <a:gd name="T39" fmla="*/ 62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74" h="232">
                    <a:moveTo>
                      <a:pt x="19" y="22"/>
                    </a:moveTo>
                    <a:cubicBezTo>
                      <a:pt x="28" y="27"/>
                      <a:pt x="164" y="99"/>
                      <a:pt x="169" y="102"/>
                    </a:cubicBezTo>
                    <a:cubicBezTo>
                      <a:pt x="174" y="105"/>
                      <a:pt x="180" y="106"/>
                      <a:pt x="187" y="106"/>
                    </a:cubicBezTo>
                    <a:cubicBezTo>
                      <a:pt x="193" y="106"/>
                      <a:pt x="200" y="105"/>
                      <a:pt x="205" y="102"/>
                    </a:cubicBezTo>
                    <a:cubicBezTo>
                      <a:pt x="210" y="99"/>
                      <a:pt x="345" y="27"/>
                      <a:pt x="355" y="22"/>
                    </a:cubicBezTo>
                    <a:cubicBezTo>
                      <a:pt x="365" y="16"/>
                      <a:pt x="374" y="0"/>
                      <a:pt x="356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0" y="0"/>
                      <a:pt x="9" y="16"/>
                      <a:pt x="19" y="22"/>
                    </a:cubicBezTo>
                    <a:close/>
                    <a:moveTo>
                      <a:pt x="359" y="62"/>
                    </a:moveTo>
                    <a:cubicBezTo>
                      <a:pt x="348" y="67"/>
                      <a:pt x="212" y="139"/>
                      <a:pt x="205" y="142"/>
                    </a:cubicBezTo>
                    <a:cubicBezTo>
                      <a:pt x="198" y="146"/>
                      <a:pt x="193" y="146"/>
                      <a:pt x="187" y="146"/>
                    </a:cubicBezTo>
                    <a:cubicBezTo>
                      <a:pt x="180" y="146"/>
                      <a:pt x="175" y="146"/>
                      <a:pt x="169" y="142"/>
                    </a:cubicBezTo>
                    <a:cubicBezTo>
                      <a:pt x="162" y="139"/>
                      <a:pt x="26" y="67"/>
                      <a:pt x="15" y="62"/>
                    </a:cubicBezTo>
                    <a:cubicBezTo>
                      <a:pt x="7" y="58"/>
                      <a:pt x="7" y="62"/>
                      <a:pt x="7" y="66"/>
                    </a:cubicBezTo>
                    <a:cubicBezTo>
                      <a:pt x="7" y="70"/>
                      <a:pt x="7" y="213"/>
                      <a:pt x="7" y="213"/>
                    </a:cubicBezTo>
                    <a:cubicBezTo>
                      <a:pt x="7" y="221"/>
                      <a:pt x="18" y="232"/>
                      <a:pt x="27" y="232"/>
                    </a:cubicBezTo>
                    <a:cubicBezTo>
                      <a:pt x="347" y="232"/>
                      <a:pt x="347" y="232"/>
                      <a:pt x="347" y="232"/>
                    </a:cubicBezTo>
                    <a:cubicBezTo>
                      <a:pt x="356" y="232"/>
                      <a:pt x="367" y="221"/>
                      <a:pt x="367" y="213"/>
                    </a:cubicBezTo>
                    <a:cubicBezTo>
                      <a:pt x="367" y="213"/>
                      <a:pt x="367" y="70"/>
                      <a:pt x="367" y="66"/>
                    </a:cubicBezTo>
                    <a:cubicBezTo>
                      <a:pt x="367" y="62"/>
                      <a:pt x="367" y="58"/>
                      <a:pt x="359" y="62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chemeClr val="tx2">
                      <a:lumMod val="50000"/>
                    </a:schemeClr>
                  </a:solidFill>
                  <a:latin typeface="+mn-lt"/>
                  <a:cs typeface="+mn-cs"/>
                </a:endParaRPr>
              </a:p>
            </p:txBody>
          </p:sp>
        </p:grpSp>
      </p:grpSp>
      <p:cxnSp>
        <p:nvCxnSpPr>
          <p:cNvPr id="12" name="Straight Connector 15"/>
          <p:cNvCxnSpPr/>
          <p:nvPr/>
        </p:nvCxnSpPr>
        <p:spPr bwMode="auto">
          <a:xfrm>
            <a:off x="4578357" y="4822726"/>
            <a:ext cx="0" cy="119856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25" t="22460" r="21490"/>
          <a:stretch/>
        </p:blipFill>
        <p:spPr bwMode="auto">
          <a:xfrm>
            <a:off x="0" y="0"/>
            <a:ext cx="9144000" cy="4320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1909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Mayas Theme Color">
      <a:dk1>
        <a:srgbClr val="5C5C5C"/>
      </a:dk1>
      <a:lt1>
        <a:sysClr val="window" lastClr="FFFFFF"/>
      </a:lt1>
      <a:dk2>
        <a:srgbClr val="3F3F3F"/>
      </a:dk2>
      <a:lt2>
        <a:srgbClr val="FCFCFC"/>
      </a:lt2>
      <a:accent1>
        <a:srgbClr val="1B6AA3"/>
      </a:accent1>
      <a:accent2>
        <a:srgbClr val="84CBC5"/>
      </a:accent2>
      <a:accent3>
        <a:srgbClr val="F8D35E"/>
      </a:accent3>
      <a:accent4>
        <a:srgbClr val="F47264"/>
      </a:accent4>
      <a:accent5>
        <a:srgbClr val="7CC8EC"/>
      </a:accent5>
      <a:accent6>
        <a:srgbClr val="868AD1"/>
      </a:accent6>
      <a:hlink>
        <a:srgbClr val="0000FF"/>
      </a:hlink>
      <a:folHlink>
        <a:srgbClr val="800080"/>
      </a:folHlink>
    </a:clrScheme>
    <a:fontScheme name="Mayas Fonts">
      <a:majorFont>
        <a:latin typeface="Source Sans Pro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4456</TotalTime>
  <Words>157</Words>
  <Application>Microsoft Office PowerPoint</Application>
  <PresentationFormat>Apresentação na tela (4:3)</PresentationFormat>
  <Paragraphs>11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4" baseType="lpstr">
      <vt:lpstr>Office Theme</vt:lpstr>
      <vt:lpstr>Apresentação do PowerPoint</vt:lpstr>
      <vt:lpstr>Apresentação do PowerPoint</vt:lpstr>
      <vt:lpstr>Entre em Contato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EAMEJIA</dc:creator>
  <cp:lastModifiedBy>Alex Rodrigo Rezende</cp:lastModifiedBy>
  <cp:revision>357</cp:revision>
  <dcterms:created xsi:type="dcterms:W3CDTF">2014-02-03T20:55:49Z</dcterms:created>
  <dcterms:modified xsi:type="dcterms:W3CDTF">2015-04-16T18:31:46Z</dcterms:modified>
</cp:coreProperties>
</file>