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6" r:id="rId2"/>
    <p:sldId id="317" r:id="rId3"/>
    <p:sldId id="258" r:id="rId4"/>
    <p:sldId id="261" r:id="rId5"/>
    <p:sldId id="315" r:id="rId6"/>
    <p:sldId id="314" r:id="rId7"/>
    <p:sldId id="316" r:id="rId8"/>
    <p:sldId id="313" r:id="rId9"/>
    <p:sldId id="312" r:id="rId10"/>
    <p:sldId id="318"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3941"/>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8"/>
    <p:restoredTop sz="91429"/>
  </p:normalViewPr>
  <p:slideViewPr>
    <p:cSldViewPr snapToGrid="0" snapToObjects="1">
      <p:cViewPr varScale="1">
        <p:scale>
          <a:sx n="102" d="100"/>
          <a:sy n="102" d="100"/>
        </p:scale>
        <p:origin x="872" y="184"/>
      </p:cViewPr>
      <p:guideLst/>
    </p:cSldViewPr>
  </p:slideViewPr>
  <p:notesTextViewPr>
    <p:cViewPr>
      <p:scale>
        <a:sx n="1" d="1"/>
        <a:sy n="1" d="1"/>
      </p:scale>
      <p:origin x="0" y="0"/>
    </p:cViewPr>
  </p:notesTextViewPr>
  <p:sorterViewPr>
    <p:cViewPr>
      <p:scale>
        <a:sx n="100" d="100"/>
        <a:sy n="100" d="100"/>
      </p:scale>
      <p:origin x="0" y="-20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6B434A-B238-764F-A6ED-2C239BBEDAD3}" type="datetimeFigureOut">
              <a:rPr lang="en-US" smtClean="0"/>
              <a:t>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7D25ED-9E7B-C843-8356-69EC156CB5F7}" type="slidenum">
              <a:rPr lang="en-US" smtClean="0"/>
              <a:t>‹#›</a:t>
            </a:fld>
            <a:endParaRPr lang="en-US"/>
          </a:p>
        </p:txBody>
      </p:sp>
    </p:spTree>
    <p:extLst>
      <p:ext uri="{BB962C8B-B14F-4D97-AF65-F5344CB8AC3E}">
        <p14:creationId xmlns:p14="http://schemas.microsoft.com/office/powerpoint/2010/main" val="1136422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09449-36C6-9A44-8ECB-727B183C7F5E}" type="datetimeFigureOut">
              <a:rPr lang="en-GB" smtClean="0"/>
              <a:t>20/02/2018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A10A3-1BDC-1C46-AC22-4B8F01072C53}" type="slidenum">
              <a:rPr lang="en-GB" smtClean="0"/>
              <a:t>‹#›</a:t>
            </a:fld>
            <a:endParaRPr lang="en-GB"/>
          </a:p>
        </p:txBody>
      </p:sp>
    </p:spTree>
    <p:extLst>
      <p:ext uri="{BB962C8B-B14F-4D97-AF65-F5344CB8AC3E}">
        <p14:creationId xmlns:p14="http://schemas.microsoft.com/office/powerpoint/2010/main" val="154120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DA10A3-1BDC-1C46-AC22-4B8F01072C53}" type="slidenum">
              <a:rPr lang="en-GB" smtClean="0"/>
              <a:t>11</a:t>
            </a:fld>
            <a:endParaRPr lang="en-GB"/>
          </a:p>
        </p:txBody>
      </p:sp>
    </p:spTree>
    <p:extLst>
      <p:ext uri="{BB962C8B-B14F-4D97-AF65-F5344CB8AC3E}">
        <p14:creationId xmlns:p14="http://schemas.microsoft.com/office/powerpoint/2010/main" val="145377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30"/>
            <a:ext cx="12192000" cy="6217920"/>
          </a:xfrm>
          <a:prstGeom prst="rect">
            <a:avLst/>
          </a:prstGeom>
        </p:spPr>
      </p:pic>
      <p:sp>
        <p:nvSpPr>
          <p:cNvPr id="7" name="object 10"/>
          <p:cNvSpPr/>
          <p:nvPr userDrawn="1"/>
        </p:nvSpPr>
        <p:spPr>
          <a:xfrm>
            <a:off x="0" y="1248926"/>
            <a:ext cx="6713034" cy="3055445"/>
          </a:xfrm>
          <a:custGeom>
            <a:avLst/>
            <a:gdLst/>
            <a:ahLst/>
            <a:cxnLst/>
            <a:rect l="l" t="t" r="r" b="b"/>
            <a:pathLst>
              <a:path w="11937365" h="5101590">
                <a:moveTo>
                  <a:pt x="0" y="5101415"/>
                </a:moveTo>
                <a:lnTo>
                  <a:pt x="11936809" y="5101415"/>
                </a:lnTo>
                <a:lnTo>
                  <a:pt x="11936809" y="0"/>
                </a:lnTo>
                <a:lnTo>
                  <a:pt x="0" y="0"/>
                </a:lnTo>
                <a:lnTo>
                  <a:pt x="0" y="5101415"/>
                </a:lnTo>
                <a:close/>
              </a:path>
            </a:pathLst>
          </a:custGeom>
          <a:solidFill>
            <a:srgbClr val="293941"/>
          </a:solidFill>
        </p:spPr>
        <p:txBody>
          <a:bodyPr wrap="square" lIns="0" tIns="0" rIns="0" bIns="0" rtlCol="0"/>
          <a:lstStyle/>
          <a:p>
            <a:endParaRPr/>
          </a:p>
        </p:txBody>
      </p:sp>
      <p:sp>
        <p:nvSpPr>
          <p:cNvPr id="12" name="Title 1"/>
          <p:cNvSpPr>
            <a:spLocks noGrp="1"/>
          </p:cNvSpPr>
          <p:nvPr>
            <p:ph type="ctrTitle"/>
          </p:nvPr>
        </p:nvSpPr>
        <p:spPr>
          <a:xfrm>
            <a:off x="838200" y="1817650"/>
            <a:ext cx="5397190" cy="1118678"/>
          </a:xfrm>
        </p:spPr>
        <p:txBody>
          <a:bodyPr anchor="t" anchorCtr="0"/>
          <a:lstStyle>
            <a:lvl1pPr algn="l">
              <a:defRPr sz="3600" baseline="0">
                <a:solidFill>
                  <a:schemeClr val="tx1"/>
                </a:solidFill>
                <a:latin typeface="+mj-lt"/>
              </a:defRPr>
            </a:lvl1pPr>
          </a:lstStyle>
          <a:p>
            <a:r>
              <a:rPr lang="en-US" dirty="0"/>
              <a:t>Click to edit Master title style</a:t>
            </a:r>
            <a:endParaRPr lang="en-GB" dirty="0"/>
          </a:p>
        </p:txBody>
      </p:sp>
      <p:sp>
        <p:nvSpPr>
          <p:cNvPr id="14" name="Subtitle 2"/>
          <p:cNvSpPr>
            <a:spLocks noGrp="1"/>
          </p:cNvSpPr>
          <p:nvPr>
            <p:ph type="subTitle" idx="1"/>
          </p:nvPr>
        </p:nvSpPr>
        <p:spPr>
          <a:xfrm>
            <a:off x="838200" y="2994699"/>
            <a:ext cx="5397190" cy="784546"/>
          </a:xfrm>
        </p:spPr>
        <p:txBody>
          <a:bodyPr anchor="t" anchorCtr="0">
            <a:normAutofit/>
          </a:bodyPr>
          <a:lstStyle>
            <a:lvl1pPr marL="0" indent="0" algn="l">
              <a:buNone/>
              <a:defRPr sz="2000" b="0" i="0" spc="-50" baseline="0">
                <a:solidFill>
                  <a:schemeClr val="bg1"/>
                </a:solidFill>
                <a:latin typeface="+mj-lt"/>
                <a:ea typeface="Calibri Light" charset="0"/>
                <a:cs typeface="Calibr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2" name="Rectangle 1"/>
          <p:cNvSpPr/>
          <p:nvPr userDrawn="1"/>
        </p:nvSpPr>
        <p:spPr>
          <a:xfrm>
            <a:off x="5636871" y="6342927"/>
            <a:ext cx="6111433" cy="405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9873343" y="6405990"/>
            <a:ext cx="1533690" cy="246221"/>
          </a:xfrm>
          <a:prstGeom prst="rect">
            <a:avLst/>
          </a:prstGeom>
          <a:noFill/>
        </p:spPr>
        <p:txBody>
          <a:bodyPr wrap="none" lIns="0" tIns="0" rIns="0" bIns="0" rtlCol="0">
            <a:spAutoFit/>
          </a:bodyPr>
          <a:lstStyle/>
          <a:p>
            <a:r>
              <a:rPr lang="en-GB" sz="1600" b="1" i="0" dirty="0">
                <a:solidFill>
                  <a:schemeClr val="tx1"/>
                </a:solidFill>
                <a:latin typeface="Calibri Light" charset="0"/>
                <a:ea typeface="Calibri Light" charset="0"/>
                <a:cs typeface="Calibri Light" charset="0"/>
              </a:rPr>
              <a:t>WWW.ARRIA.COM</a:t>
            </a:r>
          </a:p>
        </p:txBody>
      </p:sp>
    </p:spTree>
    <p:extLst>
      <p:ext uri="{BB962C8B-B14F-4D97-AF65-F5344CB8AC3E}">
        <p14:creationId xmlns:p14="http://schemas.microsoft.com/office/powerpoint/2010/main" val="10557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4" grpId="0" build="p">
        <p:tmplLst>
          <p:tmpl lvl="1">
            <p:tnLst>
              <p:par>
                <p:cTn presetID="1"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Text Template">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838200" y="1625600"/>
            <a:ext cx="10504216" cy="4228789"/>
          </a:xfrm>
        </p:spPr>
        <p:txBody>
          <a:bodyPr/>
          <a:lstStyle>
            <a:lvl1pPr marL="0" indent="0">
              <a:buNone/>
              <a:defRPr sz="2400" spc="-50"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TEXT</a:t>
            </a:r>
          </a:p>
        </p:txBody>
      </p:sp>
      <p:sp>
        <p:nvSpPr>
          <p:cNvPr id="7" name="Title 1"/>
          <p:cNvSpPr>
            <a:spLocks noGrp="1"/>
          </p:cNvSpPr>
          <p:nvPr>
            <p:ph type="title"/>
          </p:nvPr>
        </p:nvSpPr>
        <p:spPr>
          <a:xfrm>
            <a:off x="838200" y="719016"/>
            <a:ext cx="10515600" cy="698920"/>
          </a:xfrm>
        </p:spPr>
        <p:txBody>
          <a:bodyPr/>
          <a:lstStyle/>
          <a:p>
            <a:r>
              <a:rPr lang="en-US"/>
              <a:t>Click to edit Master title style</a:t>
            </a:r>
            <a:endParaRPr lang="en-GB" dirty="0"/>
          </a:p>
        </p:txBody>
      </p:sp>
    </p:spTree>
    <p:extLst>
      <p:ext uri="{BB962C8B-B14F-4D97-AF65-F5344CB8AC3E}">
        <p14:creationId xmlns:p14="http://schemas.microsoft.com/office/powerpoint/2010/main" val="100135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Template">
    <p:spTree>
      <p:nvGrpSpPr>
        <p:cNvPr id="1" name=""/>
        <p:cNvGrpSpPr/>
        <p:nvPr/>
      </p:nvGrpSpPr>
      <p:grpSpPr>
        <a:xfrm>
          <a:off x="0" y="0"/>
          <a:ext cx="0" cy="0"/>
          <a:chOff x="0" y="0"/>
          <a:chExt cx="0" cy="0"/>
        </a:xfrm>
      </p:grpSpPr>
      <p:sp>
        <p:nvSpPr>
          <p:cNvPr id="7" name="Table Placeholder 6"/>
          <p:cNvSpPr>
            <a:spLocks noGrp="1"/>
          </p:cNvSpPr>
          <p:nvPr>
            <p:ph type="tbl" sz="quarter" idx="10"/>
          </p:nvPr>
        </p:nvSpPr>
        <p:spPr>
          <a:xfrm>
            <a:off x="838200" y="1625600"/>
            <a:ext cx="10515600" cy="3577265"/>
          </a:xfrm>
        </p:spPr>
        <p:txBody>
          <a:bodyPr>
            <a:normAutofit/>
          </a:bodyPr>
          <a:lstStyle>
            <a:lvl1pPr marL="0" indent="0" algn="ctr">
              <a:buNone/>
              <a:defRPr sz="2400" i="1" spc="-80" baseline="0">
                <a:solidFill>
                  <a:schemeClr val="bg2"/>
                </a:solidFill>
              </a:defRPr>
            </a:lvl1pPr>
          </a:lstStyle>
          <a:p>
            <a:endParaRPr lang="en-GB" dirty="0"/>
          </a:p>
          <a:p>
            <a:endParaRPr lang="en-GB" dirty="0"/>
          </a:p>
          <a:p>
            <a:r>
              <a:rPr lang="en-GB" dirty="0"/>
              <a:t>Click to insert table</a:t>
            </a:r>
          </a:p>
        </p:txBody>
      </p:sp>
      <p:sp>
        <p:nvSpPr>
          <p:cNvPr id="13" name="Text Placeholder 8"/>
          <p:cNvSpPr>
            <a:spLocks noGrp="1"/>
          </p:cNvSpPr>
          <p:nvPr>
            <p:ph type="body" sz="quarter" idx="11"/>
          </p:nvPr>
        </p:nvSpPr>
        <p:spPr>
          <a:xfrm>
            <a:off x="838200" y="5430838"/>
            <a:ext cx="10515599" cy="490460"/>
          </a:xfrm>
          <a:ln>
            <a:noFill/>
          </a:ln>
        </p:spPr>
        <p:txBody>
          <a:bodyPr>
            <a:normAutofit/>
          </a:bodyPr>
          <a:lstStyle>
            <a:lvl1pPr marL="0" indent="0">
              <a:buNone/>
              <a:defRPr sz="2400" b="0" i="0" spc="-50" baseline="0">
                <a:solidFill>
                  <a:schemeClr val="tx2">
                    <a:lumMod val="75000"/>
                    <a:lumOff val="25000"/>
                  </a:schemeClr>
                </a:solidFill>
                <a:latin typeface="+mj-lt"/>
                <a:ea typeface="Calibri Light" charset="0"/>
                <a:cs typeface="Calibri Light" charset="0"/>
              </a:defRPr>
            </a:lvl1pPr>
          </a:lstStyle>
          <a:p>
            <a:pPr lvl="0"/>
            <a:r>
              <a:rPr lang="en-US" dirty="0"/>
              <a:t>Click to edit Master text styles</a:t>
            </a:r>
          </a:p>
        </p:txBody>
      </p:sp>
      <p:sp>
        <p:nvSpPr>
          <p:cNvPr id="9" name="Title 1"/>
          <p:cNvSpPr>
            <a:spLocks noGrp="1"/>
          </p:cNvSpPr>
          <p:nvPr>
            <p:ph type="title"/>
          </p:nvPr>
        </p:nvSpPr>
        <p:spPr>
          <a:xfrm>
            <a:off x="838200" y="719016"/>
            <a:ext cx="10515600" cy="698920"/>
          </a:xfrm>
        </p:spPr>
        <p:txBody>
          <a:bodyPr/>
          <a:lstStyle/>
          <a:p>
            <a:r>
              <a:rPr lang="en-US"/>
              <a:t>Click to edit Master title style</a:t>
            </a:r>
            <a:endParaRPr lang="en-GB" dirty="0"/>
          </a:p>
        </p:txBody>
      </p:sp>
    </p:spTree>
    <p:extLst>
      <p:ext uri="{BB962C8B-B14F-4D97-AF65-F5344CB8AC3E}">
        <p14:creationId xmlns:p14="http://schemas.microsoft.com/office/powerpoint/2010/main" val="1115147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5" name="Text Placeholder 10"/>
          <p:cNvSpPr>
            <a:spLocks noGrp="1"/>
          </p:cNvSpPr>
          <p:nvPr>
            <p:ph type="body" sz="quarter" idx="11" hasCustomPrompt="1"/>
          </p:nvPr>
        </p:nvSpPr>
        <p:spPr>
          <a:xfrm>
            <a:off x="838200" y="1630295"/>
            <a:ext cx="5040000" cy="755650"/>
          </a:xfrm>
        </p:spPr>
        <p:txBody>
          <a:bodyPr>
            <a:normAutofit/>
          </a:bodyPr>
          <a:lstStyle>
            <a:lvl1pPr marL="0" indent="0">
              <a:buNone/>
              <a:defRPr sz="2400" spc="-50" baseline="0">
                <a:solidFill>
                  <a:schemeClr val="tx2"/>
                </a:solidFill>
                <a:latin typeface="+mj-lt"/>
              </a:defRPr>
            </a:lvl1pPr>
          </a:lstStyle>
          <a:p>
            <a:pPr lvl="0"/>
            <a:r>
              <a:rPr lang="en-US" dirty="0"/>
              <a:t>Add first column text here</a:t>
            </a:r>
            <a:r>
              <a:rPr lang="mr-IN" dirty="0"/>
              <a:t>…</a:t>
            </a:r>
            <a:endParaRPr lang="en-US" dirty="0"/>
          </a:p>
        </p:txBody>
      </p:sp>
      <p:sp>
        <p:nvSpPr>
          <p:cNvPr id="6" name="Text Placeholder 10"/>
          <p:cNvSpPr>
            <a:spLocks noGrp="1"/>
          </p:cNvSpPr>
          <p:nvPr>
            <p:ph type="body" sz="quarter" idx="12" hasCustomPrompt="1"/>
          </p:nvPr>
        </p:nvSpPr>
        <p:spPr>
          <a:xfrm>
            <a:off x="6313800" y="1630295"/>
            <a:ext cx="5040000" cy="759600"/>
          </a:xfrm>
        </p:spPr>
        <p:txBody>
          <a:bodyPr>
            <a:normAutofit/>
          </a:bodyPr>
          <a:lstStyle>
            <a:lvl1pPr marL="0" indent="0">
              <a:buNone/>
              <a:defRPr sz="2400" spc="-50" baseline="0">
                <a:solidFill>
                  <a:schemeClr val="tx2"/>
                </a:solidFill>
              </a:defRPr>
            </a:lvl1pPr>
          </a:lstStyle>
          <a:p>
            <a:pPr lvl="0"/>
            <a:r>
              <a:rPr lang="en-US" dirty="0"/>
              <a:t>Add second column text here</a:t>
            </a:r>
            <a:r>
              <a:rPr lang="mr-IN" dirty="0"/>
              <a:t>…</a:t>
            </a:r>
            <a:endParaRPr lang="en-US" dirty="0"/>
          </a:p>
        </p:txBody>
      </p:sp>
      <p:sp>
        <p:nvSpPr>
          <p:cNvPr id="7" name="Title 1"/>
          <p:cNvSpPr>
            <a:spLocks noGrp="1"/>
          </p:cNvSpPr>
          <p:nvPr>
            <p:ph type="title"/>
          </p:nvPr>
        </p:nvSpPr>
        <p:spPr>
          <a:xfrm>
            <a:off x="838200" y="719016"/>
            <a:ext cx="10515600" cy="698920"/>
          </a:xfrm>
        </p:spPr>
        <p:txBody>
          <a:bodyPr/>
          <a:lstStyle/>
          <a:p>
            <a:r>
              <a:rPr lang="en-US"/>
              <a:t>Click to edit Master title style</a:t>
            </a:r>
            <a:endParaRPr lang="en-GB" dirty="0"/>
          </a:p>
        </p:txBody>
      </p:sp>
    </p:spTree>
    <p:extLst>
      <p:ext uri="{BB962C8B-B14F-4D97-AF65-F5344CB8AC3E}">
        <p14:creationId xmlns:p14="http://schemas.microsoft.com/office/powerpoint/2010/main" val="1572226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838200" y="1630295"/>
            <a:ext cx="5084763" cy="755650"/>
          </a:xfrm>
        </p:spPr>
        <p:txBody>
          <a:bodyPr>
            <a:normAutofit/>
          </a:bodyPr>
          <a:lstStyle>
            <a:lvl1pPr marL="0" indent="0">
              <a:buNone/>
              <a:defRPr sz="2400" spc="-50" baseline="0">
                <a:solidFill>
                  <a:schemeClr val="tx2"/>
                </a:solidFill>
                <a:latin typeface="+mj-lt"/>
              </a:defRPr>
            </a:lvl1pPr>
          </a:lstStyle>
          <a:p>
            <a:pPr lvl="0"/>
            <a:r>
              <a:rPr lang="en-US" dirty="0"/>
              <a:t>Add first column text here</a:t>
            </a:r>
            <a:r>
              <a:rPr lang="mr-IN" dirty="0"/>
              <a:t>…</a:t>
            </a:r>
            <a:endParaRPr lang="en-US" dirty="0"/>
          </a:p>
        </p:txBody>
      </p:sp>
      <p:sp>
        <p:nvSpPr>
          <p:cNvPr id="13" name="Picture Placeholder 12"/>
          <p:cNvSpPr>
            <a:spLocks noGrp="1"/>
          </p:cNvSpPr>
          <p:nvPr>
            <p:ph type="pic" sz="quarter" idx="12"/>
          </p:nvPr>
        </p:nvSpPr>
        <p:spPr>
          <a:xfrm>
            <a:off x="6096000" y="1638246"/>
            <a:ext cx="5257800" cy="4268788"/>
          </a:xfrm>
        </p:spPr>
        <p:txBody>
          <a:bodyPr/>
          <a:lstStyle>
            <a:lvl1pPr marL="0" indent="0" algn="ctr">
              <a:buNone/>
              <a:defRPr i="1" spc="-80" baseline="0">
                <a:solidFill>
                  <a:schemeClr val="bg2"/>
                </a:solidFill>
              </a:defRPr>
            </a:lvl1pPr>
          </a:lstStyle>
          <a:p>
            <a:endParaRPr lang="en-US" dirty="0"/>
          </a:p>
          <a:p>
            <a:endParaRPr lang="en-US" dirty="0"/>
          </a:p>
          <a:p>
            <a:r>
              <a:rPr lang="en-US" dirty="0"/>
              <a:t>Click to insert image</a:t>
            </a:r>
          </a:p>
        </p:txBody>
      </p:sp>
      <p:sp>
        <p:nvSpPr>
          <p:cNvPr id="6" name="Title 1"/>
          <p:cNvSpPr>
            <a:spLocks noGrp="1"/>
          </p:cNvSpPr>
          <p:nvPr>
            <p:ph type="title"/>
          </p:nvPr>
        </p:nvSpPr>
        <p:spPr>
          <a:xfrm>
            <a:off x="838200" y="719016"/>
            <a:ext cx="10515600" cy="698920"/>
          </a:xfrm>
        </p:spPr>
        <p:txBody>
          <a:bodyPr/>
          <a:lstStyle/>
          <a:p>
            <a:r>
              <a:rPr lang="en-US"/>
              <a:t>Click to edit Master title style</a:t>
            </a:r>
            <a:endParaRPr lang="en-GB" dirty="0"/>
          </a:p>
        </p:txBody>
      </p:sp>
    </p:spTree>
    <p:extLst>
      <p:ext uri="{BB962C8B-B14F-4D97-AF65-F5344CB8AC3E}">
        <p14:creationId xmlns:p14="http://schemas.microsoft.com/office/powerpoint/2010/main" val="914239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st column + image">
    <p:spTree>
      <p:nvGrpSpPr>
        <p:cNvPr id="1" name=""/>
        <p:cNvGrpSpPr/>
        <p:nvPr/>
      </p:nvGrpSpPr>
      <p:grpSpPr>
        <a:xfrm>
          <a:off x="0" y="0"/>
          <a:ext cx="0" cy="0"/>
          <a:chOff x="0" y="0"/>
          <a:chExt cx="0" cy="0"/>
        </a:xfrm>
      </p:grpSpPr>
      <p:sp>
        <p:nvSpPr>
          <p:cNvPr id="4" name="Text Placeholder 10"/>
          <p:cNvSpPr>
            <a:spLocks noGrp="1"/>
          </p:cNvSpPr>
          <p:nvPr>
            <p:ph type="body" sz="quarter" idx="11" hasCustomPrompt="1"/>
          </p:nvPr>
        </p:nvSpPr>
        <p:spPr>
          <a:xfrm>
            <a:off x="838200" y="1630295"/>
            <a:ext cx="5084763" cy="755650"/>
          </a:xfrm>
        </p:spPr>
        <p:txBody>
          <a:bodyPr>
            <a:normAutofit/>
          </a:bodyPr>
          <a:lstStyle>
            <a:lvl1pPr marL="342900" indent="-342900">
              <a:buFont typeface="Arial" charset="0"/>
              <a:buChar char="•"/>
              <a:defRPr sz="2400" spc="-50" baseline="0">
                <a:solidFill>
                  <a:schemeClr val="tx2"/>
                </a:solidFill>
                <a:latin typeface="+mj-lt"/>
              </a:defRPr>
            </a:lvl1pPr>
          </a:lstStyle>
          <a:p>
            <a:pPr lvl="0"/>
            <a:r>
              <a:rPr lang="en-US" dirty="0"/>
              <a:t>Add first column text here</a:t>
            </a:r>
            <a:r>
              <a:rPr lang="mr-IN" dirty="0"/>
              <a:t>…</a:t>
            </a:r>
            <a:endParaRPr lang="en-US" dirty="0"/>
          </a:p>
        </p:txBody>
      </p:sp>
      <p:sp>
        <p:nvSpPr>
          <p:cNvPr id="5" name="Picture Placeholder 12"/>
          <p:cNvSpPr>
            <a:spLocks noGrp="1"/>
          </p:cNvSpPr>
          <p:nvPr>
            <p:ph type="pic" sz="quarter" idx="12"/>
          </p:nvPr>
        </p:nvSpPr>
        <p:spPr>
          <a:xfrm>
            <a:off x="6096000" y="1638246"/>
            <a:ext cx="5257800" cy="4268788"/>
          </a:xfrm>
        </p:spPr>
        <p:txBody>
          <a:bodyPr/>
          <a:lstStyle>
            <a:lvl1pPr marL="0" indent="0" algn="ctr">
              <a:buNone/>
              <a:defRPr i="1" spc="-80" baseline="0">
                <a:solidFill>
                  <a:schemeClr val="bg2"/>
                </a:solidFill>
              </a:defRPr>
            </a:lvl1pPr>
          </a:lstStyle>
          <a:p>
            <a:endParaRPr lang="en-US" dirty="0"/>
          </a:p>
          <a:p>
            <a:endParaRPr lang="en-US" dirty="0"/>
          </a:p>
          <a:p>
            <a:r>
              <a:rPr lang="en-US" dirty="0"/>
              <a:t>Click to insert image</a:t>
            </a:r>
          </a:p>
        </p:txBody>
      </p:sp>
      <p:sp>
        <p:nvSpPr>
          <p:cNvPr id="6" name="Title 1"/>
          <p:cNvSpPr>
            <a:spLocks noGrp="1"/>
          </p:cNvSpPr>
          <p:nvPr>
            <p:ph type="title"/>
          </p:nvPr>
        </p:nvSpPr>
        <p:spPr>
          <a:xfrm>
            <a:off x="838200" y="719016"/>
            <a:ext cx="10515600" cy="698920"/>
          </a:xfrm>
        </p:spPr>
        <p:txBody>
          <a:bodyPr/>
          <a:lstStyle/>
          <a:p>
            <a:r>
              <a:rPr lang="en-US"/>
              <a:t>Click to edit Master title style</a:t>
            </a:r>
            <a:endParaRPr lang="en-GB" dirty="0"/>
          </a:p>
        </p:txBody>
      </p:sp>
    </p:spTree>
    <p:extLst>
      <p:ext uri="{BB962C8B-B14F-4D97-AF65-F5344CB8AC3E}">
        <p14:creationId xmlns:p14="http://schemas.microsoft.com/office/powerpoint/2010/main" val="87150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freeform images">
    <p:spTree>
      <p:nvGrpSpPr>
        <p:cNvPr id="1" name=""/>
        <p:cNvGrpSpPr/>
        <p:nvPr/>
      </p:nvGrpSpPr>
      <p:grpSpPr>
        <a:xfrm>
          <a:off x="0" y="0"/>
          <a:ext cx="0" cy="0"/>
          <a:chOff x="0" y="0"/>
          <a:chExt cx="0" cy="0"/>
        </a:xfrm>
      </p:grpSpPr>
      <p:sp>
        <p:nvSpPr>
          <p:cNvPr id="4" name="Text Placeholder 10"/>
          <p:cNvSpPr>
            <a:spLocks noGrp="1"/>
          </p:cNvSpPr>
          <p:nvPr>
            <p:ph type="body" sz="quarter" idx="11" hasCustomPrompt="1"/>
          </p:nvPr>
        </p:nvSpPr>
        <p:spPr>
          <a:xfrm>
            <a:off x="838200" y="1630295"/>
            <a:ext cx="5084763" cy="755650"/>
          </a:xfrm>
        </p:spPr>
        <p:txBody>
          <a:bodyPr>
            <a:normAutofit/>
          </a:bodyPr>
          <a:lstStyle>
            <a:lvl1pPr marL="0" indent="0">
              <a:buNone/>
              <a:defRPr sz="2400" spc="-50" baseline="0">
                <a:solidFill>
                  <a:schemeClr val="tx2"/>
                </a:solidFill>
              </a:defRPr>
            </a:lvl1pPr>
          </a:lstStyle>
          <a:p>
            <a:pPr lvl="0"/>
            <a:r>
              <a:rPr lang="en-US" dirty="0"/>
              <a:t>Add first column text here</a:t>
            </a:r>
            <a:r>
              <a:rPr lang="mr-IN" dirty="0"/>
              <a:t>…</a:t>
            </a:r>
            <a:endParaRPr lang="en-US" dirty="0"/>
          </a:p>
        </p:txBody>
      </p:sp>
      <p:sp>
        <p:nvSpPr>
          <p:cNvPr id="5" name="Title 1"/>
          <p:cNvSpPr>
            <a:spLocks noGrp="1"/>
          </p:cNvSpPr>
          <p:nvPr>
            <p:ph type="title"/>
          </p:nvPr>
        </p:nvSpPr>
        <p:spPr>
          <a:xfrm>
            <a:off x="838200" y="719016"/>
            <a:ext cx="10515600" cy="698920"/>
          </a:xfrm>
        </p:spPr>
        <p:txBody>
          <a:bodyPr/>
          <a:lstStyle/>
          <a:p>
            <a:r>
              <a:rPr lang="en-US"/>
              <a:t>Click to edit Master title style</a:t>
            </a:r>
            <a:endParaRPr lang="en-GB" dirty="0"/>
          </a:p>
        </p:txBody>
      </p:sp>
    </p:spTree>
    <p:extLst>
      <p:ext uri="{BB962C8B-B14F-4D97-AF65-F5344CB8AC3E}">
        <p14:creationId xmlns:p14="http://schemas.microsoft.com/office/powerpoint/2010/main" val="176929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8" y="0"/>
            <a:ext cx="12189164" cy="6246947"/>
          </a:xfrm>
          <a:prstGeom prst="rect">
            <a:avLst/>
          </a:prstGeom>
        </p:spPr>
      </p:pic>
      <p:sp>
        <p:nvSpPr>
          <p:cNvPr id="17" name="Rectangle 16"/>
          <p:cNvSpPr/>
          <p:nvPr userDrawn="1"/>
        </p:nvSpPr>
        <p:spPr>
          <a:xfrm>
            <a:off x="9635067" y="6246948"/>
            <a:ext cx="1925582" cy="56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10"/>
          <p:cNvSpPr/>
          <p:nvPr userDrawn="1"/>
        </p:nvSpPr>
        <p:spPr>
          <a:xfrm>
            <a:off x="8051800" y="1854200"/>
            <a:ext cx="4116561" cy="2220685"/>
          </a:xfrm>
          <a:custGeom>
            <a:avLst/>
            <a:gdLst/>
            <a:ahLst/>
            <a:cxnLst/>
            <a:rect l="l" t="t" r="r" b="b"/>
            <a:pathLst>
              <a:path w="11937365" h="5101590">
                <a:moveTo>
                  <a:pt x="0" y="5101415"/>
                </a:moveTo>
                <a:lnTo>
                  <a:pt x="11936809" y="5101415"/>
                </a:lnTo>
                <a:lnTo>
                  <a:pt x="11936809" y="0"/>
                </a:lnTo>
                <a:lnTo>
                  <a:pt x="0" y="0"/>
                </a:lnTo>
                <a:lnTo>
                  <a:pt x="0" y="5101415"/>
                </a:lnTo>
                <a:close/>
              </a:path>
            </a:pathLst>
          </a:custGeom>
          <a:solidFill>
            <a:srgbClr val="293941"/>
          </a:solidFill>
        </p:spPr>
        <p:txBody>
          <a:bodyPr wrap="square" lIns="0" tIns="0" rIns="0" bIns="0" rtlCol="0"/>
          <a:lstStyle/>
          <a:p>
            <a:endParaRPr/>
          </a:p>
        </p:txBody>
      </p:sp>
      <p:sp>
        <p:nvSpPr>
          <p:cNvPr id="12" name="Rectangle 11"/>
          <p:cNvSpPr/>
          <p:nvPr userDrawn="1"/>
        </p:nvSpPr>
        <p:spPr>
          <a:xfrm>
            <a:off x="8696582" y="3523413"/>
            <a:ext cx="2378921" cy="307777"/>
          </a:xfrm>
          <a:prstGeom prst="rect">
            <a:avLst/>
          </a:prstGeom>
        </p:spPr>
        <p:txBody>
          <a:bodyPr wrap="none">
            <a:spAutoFit/>
          </a:bodyPr>
          <a:lstStyle/>
          <a:p>
            <a:pPr algn="l"/>
            <a:r>
              <a:rPr lang="en-US" sz="1400" spc="-50" dirty="0">
                <a:solidFill>
                  <a:schemeClr val="bg1"/>
                </a:solidFill>
                <a:latin typeface="+mj-lt"/>
                <a:cs typeface="Source Sans Pro Semibold"/>
              </a:rPr>
              <a:t>NORTH</a:t>
            </a:r>
            <a:r>
              <a:rPr lang="en-US" sz="1400" spc="-50" baseline="0" dirty="0">
                <a:solidFill>
                  <a:schemeClr val="bg1"/>
                </a:solidFill>
                <a:latin typeface="+mj-lt"/>
                <a:cs typeface="Source Sans Pro Semibold"/>
              </a:rPr>
              <a:t> AMERICA</a:t>
            </a:r>
            <a:r>
              <a:rPr lang="en-US" sz="1400" spc="-50" dirty="0">
                <a:solidFill>
                  <a:schemeClr val="bg1"/>
                </a:solidFill>
                <a:latin typeface="+mj-lt"/>
                <a:cs typeface="Source Sans Pro Semibold"/>
              </a:rPr>
              <a:t> | EMEA | APAC</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3309" y="2287738"/>
            <a:ext cx="2633724" cy="966971"/>
          </a:xfrm>
          <a:prstGeom prst="rect">
            <a:avLst/>
          </a:prstGeom>
        </p:spPr>
      </p:pic>
      <p:sp>
        <p:nvSpPr>
          <p:cNvPr id="3" name="Rectangle 2"/>
          <p:cNvSpPr/>
          <p:nvPr userDrawn="1"/>
        </p:nvSpPr>
        <p:spPr>
          <a:xfrm>
            <a:off x="636608" y="6319777"/>
            <a:ext cx="9097701" cy="475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9873343" y="6405990"/>
            <a:ext cx="1533690" cy="246221"/>
          </a:xfrm>
          <a:prstGeom prst="rect">
            <a:avLst/>
          </a:prstGeom>
          <a:noFill/>
        </p:spPr>
        <p:txBody>
          <a:bodyPr wrap="none" lIns="0" tIns="0" rIns="0" bIns="0" rtlCol="0">
            <a:spAutoFit/>
          </a:bodyPr>
          <a:lstStyle/>
          <a:p>
            <a:r>
              <a:rPr lang="en-GB" sz="1600" b="1" i="0" dirty="0">
                <a:solidFill>
                  <a:schemeClr val="tx1"/>
                </a:solidFill>
                <a:latin typeface="Calibri Light" charset="0"/>
                <a:ea typeface="Calibri Light" charset="0"/>
                <a:cs typeface="Calibri Light" charset="0"/>
              </a:rPr>
              <a:t>WWW.ARRIA.COM</a:t>
            </a:r>
          </a:p>
        </p:txBody>
      </p:sp>
      <p:sp>
        <p:nvSpPr>
          <p:cNvPr id="20" name="Rectangle 19"/>
          <p:cNvSpPr/>
          <p:nvPr userDrawn="1"/>
        </p:nvSpPr>
        <p:spPr>
          <a:xfrm>
            <a:off x="777615" y="6374831"/>
            <a:ext cx="8534400" cy="387798"/>
          </a:xfrm>
          <a:prstGeom prst="rect">
            <a:avLst/>
          </a:prstGeom>
        </p:spPr>
        <p:txBody>
          <a:bodyPr wrap="square">
            <a:spAutoFit/>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800" dirty="0">
                <a:solidFill>
                  <a:schemeClr val="tx2"/>
                </a:solidFill>
                <a:latin typeface="+mj-lt"/>
                <a:cs typeface="Source Sans Pro Light"/>
              </a:rPr>
              <a:t>ARRIA NLG plc is a company registered in England and Wales having its registered office at </a:t>
            </a:r>
            <a:r>
              <a:rPr lang="en-US" sz="800" kern="1200" dirty="0">
                <a:solidFill>
                  <a:schemeClr val="tx2"/>
                </a:solidFill>
                <a:effectLst/>
                <a:latin typeface="+mj-lt"/>
                <a:ea typeface="+mn-ea"/>
                <a:cs typeface="+mn-cs"/>
              </a:rPr>
              <a:t>Arria NLG PLC. 150 </a:t>
            </a:r>
            <a:r>
              <a:rPr lang="en-US" sz="800" kern="1200" dirty="0" err="1">
                <a:solidFill>
                  <a:schemeClr val="tx2"/>
                </a:solidFill>
                <a:effectLst/>
                <a:latin typeface="+mj-lt"/>
                <a:ea typeface="+mn-ea"/>
                <a:cs typeface="+mn-cs"/>
              </a:rPr>
              <a:t>Aldersgate</a:t>
            </a:r>
            <a:r>
              <a:rPr lang="en-US" sz="800" kern="1200" dirty="0">
                <a:solidFill>
                  <a:schemeClr val="tx2"/>
                </a:solidFill>
                <a:effectLst/>
                <a:latin typeface="+mj-lt"/>
                <a:ea typeface="+mn-ea"/>
                <a:cs typeface="+mn-cs"/>
              </a:rPr>
              <a:t> Street, London, EC1A 4AB</a:t>
            </a:r>
            <a:r>
              <a:rPr lang="en-US" sz="800" dirty="0">
                <a:solidFill>
                  <a:schemeClr val="tx2"/>
                </a:solidFill>
                <a:latin typeface="+mj-lt"/>
                <a:cs typeface="Source Sans Pro Light"/>
              </a:rPr>
              <a:t>, United Kingdom with registered number 07812686 Company names and company logos are trademarks of their respective owners. Entire contents © 2017 by ARRIA NLG plc with all rights reserved.</a:t>
            </a:r>
          </a:p>
        </p:txBody>
      </p:sp>
    </p:spTree>
    <p:extLst>
      <p:ext uri="{BB962C8B-B14F-4D97-AF65-F5344CB8AC3E}">
        <p14:creationId xmlns:p14="http://schemas.microsoft.com/office/powerpoint/2010/main" val="147427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fidientialit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4800" y="0"/>
            <a:ext cx="4147200" cy="6220800"/>
          </a:xfrm>
          <a:prstGeom prst="rect">
            <a:avLst/>
          </a:prstGeom>
        </p:spPr>
      </p:pic>
      <p:sp>
        <p:nvSpPr>
          <p:cNvPr id="8" name="object 3"/>
          <p:cNvSpPr txBox="1"/>
          <p:nvPr userDrawn="1"/>
        </p:nvSpPr>
        <p:spPr>
          <a:xfrm>
            <a:off x="854933" y="1627104"/>
            <a:ext cx="6660990" cy="4208844"/>
          </a:xfrm>
          <a:prstGeom prst="rect">
            <a:avLst/>
          </a:prstGeom>
        </p:spPr>
        <p:txBody>
          <a:bodyPr vert="horz" wrap="square" lIns="0" tIns="0" rIns="0" bIns="0" rtlCol="0">
            <a:spAutoFit/>
          </a:bodyPr>
          <a:lstStyle/>
          <a:p>
            <a:pPr marL="12700" marR="5080">
              <a:lnSpc>
                <a:spcPct val="120000"/>
              </a:lnSpc>
              <a:spcBef>
                <a:spcPts val="915"/>
              </a:spcBef>
            </a:pPr>
            <a:r>
              <a:rPr lang="en-US" sz="1400" dirty="0">
                <a:solidFill>
                  <a:schemeClr val="tx2"/>
                </a:solidFill>
                <a:latin typeface="+mj-lt"/>
                <a:cs typeface="Calibri Light" charset="0"/>
              </a:rPr>
              <a:t>This presentation is for the exclusive use of the recipients to whom it is provided and the information contained herein is confidential. In addition to the terms of any confidentiality undertaking that a recipient may have entered into with Arria NLG, by its acceptance of the presentation, each recipient agrees that it will not, and it will procure that each of its agents, representatives, advisors, directors or employees (‘Representatives’) will not, and will not permit any third party to, copy, reproduce or distribute to others the presentation, in whole or in part, at any time without the prior written consent of Arria</a:t>
            </a:r>
            <a:r>
              <a:rPr lang="en-US" sz="1400" baseline="0" dirty="0">
                <a:solidFill>
                  <a:schemeClr val="tx2"/>
                </a:solidFill>
                <a:latin typeface="+mj-lt"/>
                <a:cs typeface="Calibri Light" charset="0"/>
              </a:rPr>
              <a:t> NLG</a:t>
            </a:r>
            <a:r>
              <a:rPr lang="en-US" sz="1400" dirty="0">
                <a:solidFill>
                  <a:schemeClr val="tx2"/>
                </a:solidFill>
                <a:latin typeface="+mj-lt"/>
                <a:cs typeface="Calibri Light" charset="0"/>
              </a:rPr>
              <a:t>, and that it will keep confidential all information contained herein not already in the public domain and will use this presentation for the sole purpose of familiarizing itself with certain limited background information concerning Arria NLG and its business activities. </a:t>
            </a:r>
          </a:p>
          <a:p>
            <a:pPr marL="12700" marR="5080">
              <a:lnSpc>
                <a:spcPct val="120000"/>
              </a:lnSpc>
              <a:spcBef>
                <a:spcPts val="915"/>
              </a:spcBef>
            </a:pPr>
            <a:r>
              <a:rPr lang="en-US" sz="1400" dirty="0">
                <a:solidFill>
                  <a:schemeClr val="tx2"/>
                </a:solidFill>
                <a:latin typeface="+mj-lt"/>
                <a:cs typeface="Calibri Light" charset="0"/>
              </a:rPr>
              <a:t>While the information contained in this presentation is believed to be accurate, Arria</a:t>
            </a:r>
            <a:r>
              <a:rPr lang="en-US" sz="1400" baseline="0" dirty="0">
                <a:solidFill>
                  <a:schemeClr val="tx2"/>
                </a:solidFill>
                <a:latin typeface="+mj-lt"/>
                <a:cs typeface="Calibri Light" charset="0"/>
              </a:rPr>
              <a:t> NLG</a:t>
            </a:r>
            <a:r>
              <a:rPr lang="en-US" sz="1400" dirty="0">
                <a:solidFill>
                  <a:schemeClr val="tx2"/>
                </a:solidFill>
                <a:latin typeface="+mj-lt"/>
                <a:cs typeface="Calibri Light" charset="0"/>
              </a:rPr>
              <a:t> expressly disclaims any and all liability for representations or warranties, expressed or implied, contained in, or for omissions from, this presentation or any other written or oral communication transmitted to any interested party in connection with this presentation so far as is permitted by law. </a:t>
            </a:r>
            <a:endParaRPr sz="1400" dirty="0">
              <a:solidFill>
                <a:schemeClr val="tx2"/>
              </a:solidFill>
              <a:latin typeface="+mj-lt"/>
              <a:cs typeface="Calibri" charset="0"/>
            </a:endParaRPr>
          </a:p>
          <a:p>
            <a:pPr>
              <a:lnSpc>
                <a:spcPct val="100000"/>
              </a:lnSpc>
              <a:spcBef>
                <a:spcPts val="10"/>
              </a:spcBef>
            </a:pPr>
            <a:endParaRPr sz="1400" dirty="0">
              <a:solidFill>
                <a:schemeClr val="tx2"/>
              </a:solidFill>
              <a:latin typeface="+mj-lt"/>
              <a:cs typeface="Calibri" charset="0"/>
            </a:endParaRPr>
          </a:p>
        </p:txBody>
      </p:sp>
      <p:sp>
        <p:nvSpPr>
          <p:cNvPr id="10" name="Title 1"/>
          <p:cNvSpPr txBox="1">
            <a:spLocks/>
          </p:cNvSpPr>
          <p:nvPr userDrawn="1"/>
        </p:nvSpPr>
        <p:spPr>
          <a:xfrm>
            <a:off x="844573" y="710632"/>
            <a:ext cx="6844990" cy="842169"/>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120" baseline="0" dirty="0"/>
              <a:t>Proprietary and Confidential</a:t>
            </a:r>
            <a:endParaRPr lang="en-GB" spc="-120" baseline="0" dirty="0"/>
          </a:p>
        </p:txBody>
      </p:sp>
      <p:sp>
        <p:nvSpPr>
          <p:cNvPr id="5" name="Slide Number Placeholder 23"/>
          <p:cNvSpPr>
            <a:spLocks noGrp="1"/>
          </p:cNvSpPr>
          <p:nvPr>
            <p:ph type="sldNum" sz="quarter" idx="4"/>
          </p:nvPr>
        </p:nvSpPr>
        <p:spPr>
          <a:xfrm>
            <a:off x="10891776" y="6411681"/>
            <a:ext cx="462023" cy="313454"/>
          </a:xfrm>
          <a:prstGeom prst="rect">
            <a:avLst/>
          </a:prstGeom>
          <a:noFill/>
        </p:spPr>
        <p:txBody>
          <a:bodyPr lIns="0" tIns="0" rIns="0" bIns="0" anchor="ctr"/>
          <a:lstStyle>
            <a:lvl1pPr algn="r">
              <a:defRPr sz="1400">
                <a:solidFill>
                  <a:schemeClr val="bg2">
                    <a:lumMod val="50000"/>
                  </a:schemeClr>
                </a:solidFill>
              </a:defRPr>
            </a:lvl1pPr>
          </a:lstStyle>
          <a:p>
            <a:pPr marL="12700">
              <a:lnSpc>
                <a:spcPts val="1605"/>
              </a:lnSpc>
            </a:pPr>
            <a:fld id="{81D60167-4931-47E6-BA6A-407CBD079E47}" type="slidenum">
              <a:rPr lang="en-US" spc="15" smtClean="0">
                <a:latin typeface="Calibri Light" charset="0"/>
                <a:cs typeface="Calibri Light" charset="0"/>
              </a:rPr>
              <a:pPr marL="12700">
                <a:lnSpc>
                  <a:spcPts val="1605"/>
                </a:lnSpc>
              </a:pPr>
              <a:t>‹#›</a:t>
            </a:fld>
            <a:endParaRPr lang="en-US" spc="5" dirty="0">
              <a:latin typeface="Calibri Light" charset="0"/>
              <a:cs typeface="Calibri Light" charset="0"/>
            </a:endParaRPr>
          </a:p>
        </p:txBody>
      </p:sp>
    </p:spTree>
    <p:extLst>
      <p:ext uri="{BB962C8B-B14F-4D97-AF65-F5344CB8AC3E}">
        <p14:creationId xmlns:p14="http://schemas.microsoft.com/office/powerpoint/2010/main" val="6834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p:cNvSpPr/>
          <p:nvPr userDrawn="1"/>
        </p:nvSpPr>
        <p:spPr>
          <a:xfrm>
            <a:off x="0" y="0"/>
            <a:ext cx="12192000" cy="6222380"/>
          </a:xfrm>
          <a:prstGeom prst="rect">
            <a:avLst/>
          </a:prstGeom>
          <a:solidFill>
            <a:srgbClr val="29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7"/>
          <p:cNvSpPr>
            <a:spLocks noGrp="1"/>
          </p:cNvSpPr>
          <p:nvPr>
            <p:ph type="body" sz="quarter" idx="11" hasCustomPrompt="1"/>
          </p:nvPr>
        </p:nvSpPr>
        <p:spPr>
          <a:xfrm>
            <a:off x="841998" y="1625600"/>
            <a:ext cx="6834103" cy="4186865"/>
          </a:xfrm>
        </p:spPr>
        <p:txBody>
          <a:bodyPr/>
          <a:lstStyle>
            <a:lvl1pPr marL="342900" indent="-342900">
              <a:buFont typeface="Arial" charset="0"/>
              <a:buChar char="•"/>
              <a:defRPr sz="2400" spc="0" baseline="0">
                <a:solidFill>
                  <a:schemeClr val="tx1"/>
                </a:solidFill>
                <a:latin typeface="+mn-lt"/>
              </a:defRPr>
            </a:lvl1pPr>
            <a:lvl2pPr>
              <a:defRPr spc="-50" baseline="0">
                <a:solidFill>
                  <a:schemeClr val="bg1"/>
                </a:solidFill>
              </a:defRPr>
            </a:lvl2pPr>
            <a:lvl3pPr marL="1143000" indent="-228600">
              <a:buSzPct val="80000"/>
              <a:buFont typeface="Wingdings" charset="2"/>
              <a:buChar char="§"/>
              <a:defRPr spc="-50" baseline="0">
                <a:solidFill>
                  <a:schemeClr val="bg1"/>
                </a:solidFill>
              </a:defRPr>
            </a:lvl3pPr>
            <a:lvl4pPr marL="1600200" indent="-228600">
              <a:buFont typeface="Helvetica" charset="0"/>
              <a:buChar char="-"/>
              <a:defRPr spc="-50" baseline="0">
                <a:solidFill>
                  <a:schemeClr val="bg1"/>
                </a:solidFill>
              </a:defRPr>
            </a:lvl4pPr>
            <a:lvl5pPr marL="2057400" indent="-228600">
              <a:buFont typeface="Helvetica" charset="0"/>
              <a:buChar char="-"/>
              <a:defRPr spc="-50" baseline="0">
                <a:solidFill>
                  <a:schemeClr val="bg1"/>
                </a:solidFill>
              </a:defRPr>
            </a:lvl5pPr>
          </a:lstStyle>
          <a:p>
            <a:pPr lvl="0"/>
            <a:r>
              <a:rPr lang="en-US" dirty="0"/>
              <a:t>CLICK TO EDIT TEXT</a:t>
            </a:r>
          </a:p>
        </p:txBody>
      </p:sp>
      <p:sp>
        <p:nvSpPr>
          <p:cNvPr id="7" name="Title 1"/>
          <p:cNvSpPr>
            <a:spLocks noGrp="1"/>
          </p:cNvSpPr>
          <p:nvPr>
            <p:ph type="title" hasCustomPrompt="1"/>
          </p:nvPr>
        </p:nvSpPr>
        <p:spPr>
          <a:xfrm>
            <a:off x="838200" y="719016"/>
            <a:ext cx="6844990" cy="698920"/>
          </a:xfrm>
        </p:spPr>
        <p:txBody>
          <a:bodyPr/>
          <a:lstStyle/>
          <a:p>
            <a:r>
              <a:rPr lang="en-US" dirty="0"/>
              <a:t>Agenda</a:t>
            </a:r>
            <a:endParaRPr lang="en-GB"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4800" y="0"/>
            <a:ext cx="4147200" cy="6220800"/>
          </a:xfrm>
          <a:prstGeom prst="rect">
            <a:avLst/>
          </a:prstGeom>
        </p:spPr>
      </p:pic>
    </p:spTree>
    <p:extLst>
      <p:ext uri="{BB962C8B-B14F-4D97-AF65-F5344CB8AC3E}">
        <p14:creationId xmlns:p14="http://schemas.microsoft.com/office/powerpoint/2010/main" val="73298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Rectangle 1"/>
          <p:cNvSpPr/>
          <p:nvPr userDrawn="1"/>
        </p:nvSpPr>
        <p:spPr>
          <a:xfrm>
            <a:off x="0" y="0"/>
            <a:ext cx="12192000" cy="6222380"/>
          </a:xfrm>
          <a:prstGeom prst="rect">
            <a:avLst/>
          </a:prstGeom>
          <a:solidFill>
            <a:srgbClr val="29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0" hasCustomPrompt="1"/>
          </p:nvPr>
        </p:nvSpPr>
        <p:spPr>
          <a:xfrm>
            <a:off x="849086" y="3152808"/>
            <a:ext cx="6834103" cy="1204065"/>
          </a:xfrm>
        </p:spPr>
        <p:txBody>
          <a:bodyPr/>
          <a:lstStyle>
            <a:lvl1pPr marL="0" indent="0">
              <a:buNone/>
              <a:defRPr sz="2400" spc="-80" baseline="0">
                <a:solidFill>
                  <a:schemeClr val="bg1"/>
                </a:solidFill>
              </a:defRPr>
            </a:lvl1pPr>
            <a:lvl2pPr marL="457200" indent="0">
              <a:buNone/>
              <a:defRPr>
                <a:solidFill>
                  <a:schemeClr val="bg2">
                    <a:lumMod val="25000"/>
                  </a:schemeClr>
                </a:solidFill>
              </a:defRPr>
            </a:lvl2pPr>
            <a:lvl3pPr marL="914400" indent="0">
              <a:buNone/>
              <a:defRPr spc="-80" baseline="0">
                <a:solidFill>
                  <a:schemeClr val="bg2">
                    <a:lumMod val="25000"/>
                  </a:schemeClr>
                </a:solidFill>
              </a:defRPr>
            </a:lvl3pPr>
            <a:lvl4pPr marL="1371600" indent="0">
              <a:buNone/>
              <a:defRPr spc="-80" baseline="0">
                <a:solidFill>
                  <a:schemeClr val="bg2">
                    <a:lumMod val="25000"/>
                  </a:schemeClr>
                </a:solidFill>
              </a:defRPr>
            </a:lvl4pPr>
            <a:lvl5pPr marL="1828800" indent="0">
              <a:buNone/>
              <a:defRPr spc="-80" baseline="0">
                <a:solidFill>
                  <a:schemeClr val="bg2">
                    <a:lumMod val="25000"/>
                  </a:schemeClr>
                </a:solidFill>
              </a:defRPr>
            </a:lvl5pPr>
          </a:lstStyle>
          <a:p>
            <a:pPr lvl="0"/>
            <a:r>
              <a:rPr lang="en-US" dirty="0"/>
              <a:t>Click to edit sub-section</a:t>
            </a:r>
          </a:p>
        </p:txBody>
      </p:sp>
      <p:sp>
        <p:nvSpPr>
          <p:cNvPr id="11" name="Title 1"/>
          <p:cNvSpPr>
            <a:spLocks noGrp="1"/>
          </p:cNvSpPr>
          <p:nvPr>
            <p:ph type="title"/>
          </p:nvPr>
        </p:nvSpPr>
        <p:spPr>
          <a:xfrm>
            <a:off x="838199" y="2269021"/>
            <a:ext cx="6844990" cy="842169"/>
          </a:xfrm>
        </p:spPr>
        <p:txBody>
          <a:bodyPr/>
          <a:lstStyle/>
          <a:p>
            <a:r>
              <a:rPr lang="en-US" dirty="0"/>
              <a:t>Click to edit Master title style</a:t>
            </a:r>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4800" y="0"/>
            <a:ext cx="4147200" cy="622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11"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Bullet List">
    <p:spTree>
      <p:nvGrpSpPr>
        <p:cNvPr id="1" name=""/>
        <p:cNvGrpSpPr/>
        <p:nvPr/>
      </p:nvGrpSpPr>
      <p:grpSpPr>
        <a:xfrm>
          <a:off x="0" y="0"/>
          <a:ext cx="0" cy="0"/>
          <a:chOff x="0" y="0"/>
          <a:chExt cx="0" cy="0"/>
        </a:xfrm>
      </p:grpSpPr>
      <p:sp>
        <p:nvSpPr>
          <p:cNvPr id="2" name="Rectangle 1"/>
          <p:cNvSpPr/>
          <p:nvPr userDrawn="1"/>
        </p:nvSpPr>
        <p:spPr>
          <a:xfrm>
            <a:off x="0" y="0"/>
            <a:ext cx="12192000" cy="6222380"/>
          </a:xfrm>
          <a:prstGeom prst="rect">
            <a:avLst/>
          </a:prstGeom>
          <a:solidFill>
            <a:srgbClr val="29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7"/>
          <p:cNvSpPr>
            <a:spLocks noGrp="1"/>
          </p:cNvSpPr>
          <p:nvPr>
            <p:ph type="body" sz="quarter" idx="10" hasCustomPrompt="1"/>
          </p:nvPr>
        </p:nvSpPr>
        <p:spPr>
          <a:xfrm>
            <a:off x="841998" y="1625600"/>
            <a:ext cx="6834103" cy="4186865"/>
          </a:xfrm>
        </p:spPr>
        <p:txBody>
          <a:bodyPr/>
          <a:lstStyle>
            <a:lvl1pPr marL="0" indent="0">
              <a:buNone/>
              <a:defRPr sz="2400" spc="-50" baseline="0">
                <a:solidFill>
                  <a:schemeClr val="bg1"/>
                </a:solidFill>
              </a:defRPr>
            </a:lvl1pPr>
            <a:lvl2pPr>
              <a:defRPr spc="-50" baseline="0">
                <a:solidFill>
                  <a:schemeClr val="bg1"/>
                </a:solidFill>
              </a:defRPr>
            </a:lvl2pPr>
            <a:lvl3pPr marL="1143000" indent="-228600">
              <a:buSzPct val="80000"/>
              <a:buFont typeface="Wingdings" charset="2"/>
              <a:buChar char="§"/>
              <a:defRPr spc="-50" baseline="0">
                <a:solidFill>
                  <a:schemeClr val="bg1"/>
                </a:solidFill>
              </a:defRPr>
            </a:lvl3pPr>
            <a:lvl4pPr marL="1600200" indent="-228600">
              <a:buFont typeface="Helvetica" charset="0"/>
              <a:buChar char="-"/>
              <a:defRPr spc="-50" baseline="0">
                <a:solidFill>
                  <a:schemeClr val="bg1"/>
                </a:solidFill>
              </a:defRPr>
            </a:lvl4pPr>
            <a:lvl5pPr marL="2057400" indent="-228600">
              <a:buFont typeface="Helvetica" charset="0"/>
              <a:buChar char="-"/>
              <a:defRPr spc="-5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p:cNvSpPr>
            <a:spLocks noGrp="1"/>
          </p:cNvSpPr>
          <p:nvPr>
            <p:ph type="title"/>
          </p:nvPr>
        </p:nvSpPr>
        <p:spPr>
          <a:xfrm>
            <a:off x="838200" y="719016"/>
            <a:ext cx="6844990" cy="698920"/>
          </a:xfrm>
        </p:spPr>
        <p:txBody>
          <a:bodyPr/>
          <a:lstStyle/>
          <a:p>
            <a:r>
              <a:rPr lang="en-US" dirty="0"/>
              <a:t>Click to edit Master title style</a:t>
            </a:r>
            <a:endParaRPr lang="en-GB"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4800" y="0"/>
            <a:ext cx="4147200" cy="622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2">
            <p:tnLst>
              <p:par>
                <p:cTn presetID="1"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3">
            <p:tnLst>
              <p:par>
                <p:cTn presetID="1"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4">
            <p:tnLst>
              <p:par>
                <p:cTn presetID="1"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5">
            <p:tnLst>
              <p:par>
                <p:cTn presetID="1"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2/3 Template B">
    <p:bg>
      <p:bgPr>
        <a:solidFill>
          <a:srgbClr val="29394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838200" y="1625600"/>
            <a:ext cx="6834103" cy="4138592"/>
          </a:xfrm>
        </p:spPr>
        <p:txBody>
          <a:bodyPr/>
          <a:lstStyle>
            <a:lvl1pPr marL="0" indent="0">
              <a:buNone/>
              <a:defRPr sz="2400" spc="-50" baseline="0">
                <a:solidFill>
                  <a:schemeClr val="bg1"/>
                </a:solidFill>
              </a:defRPr>
            </a:lvl1pPr>
            <a:lvl2pPr>
              <a:defRPr spc="-50" baseline="0">
                <a:solidFill>
                  <a:schemeClr val="bg1"/>
                </a:solidFill>
              </a:defRPr>
            </a:lvl2pPr>
            <a:lvl3pPr marL="1143000" indent="-228600">
              <a:buSzPct val="80000"/>
              <a:buFont typeface="Wingdings" charset="2"/>
              <a:buChar char="§"/>
              <a:defRPr spc="-50" baseline="0">
                <a:solidFill>
                  <a:schemeClr val="bg1"/>
                </a:solidFill>
              </a:defRPr>
            </a:lvl3pPr>
            <a:lvl4pPr marL="1600200" indent="-228600">
              <a:buFont typeface="Helvetica" charset="0"/>
              <a:buChar char="-"/>
              <a:defRPr spc="-50" baseline="0">
                <a:solidFill>
                  <a:schemeClr val="bg1"/>
                </a:solidFill>
              </a:defRPr>
            </a:lvl4pPr>
            <a:lvl5pPr marL="2057400" indent="-228600">
              <a:buFont typeface="Helvetica" charset="0"/>
              <a:buChar char="-"/>
              <a:defRPr spc="-5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p:cNvSpPr>
            <a:spLocks noGrp="1"/>
          </p:cNvSpPr>
          <p:nvPr>
            <p:ph type="title"/>
          </p:nvPr>
        </p:nvSpPr>
        <p:spPr>
          <a:xfrm>
            <a:off x="838200" y="719016"/>
            <a:ext cx="6844990" cy="698920"/>
          </a:xfrm>
        </p:spPr>
        <p:txBody>
          <a:bodyPr/>
          <a:lstStyle/>
          <a:p>
            <a:r>
              <a:rPr lang="en-US"/>
              <a:t>Click to edit Master title style</a:t>
            </a:r>
            <a:endParaRPr lang="en-GB" dirty="0"/>
          </a:p>
        </p:txBody>
      </p:sp>
      <p:sp>
        <p:nvSpPr>
          <p:cNvPr id="10" name="Picture Placeholder 2"/>
          <p:cNvSpPr>
            <a:spLocks noGrp="1"/>
          </p:cNvSpPr>
          <p:nvPr>
            <p:ph type="pic" sz="quarter" idx="12"/>
          </p:nvPr>
        </p:nvSpPr>
        <p:spPr>
          <a:xfrm>
            <a:off x="8099231" y="0"/>
            <a:ext cx="4092768" cy="6222380"/>
          </a:xfrm>
        </p:spPr>
        <p:txBody>
          <a:bodyPr/>
          <a:lstStyle>
            <a:lvl1pPr marL="0" indent="0" algn="ctr">
              <a:buNone/>
              <a:defRPr i="1">
                <a:solidFill>
                  <a:schemeClr val="bg2"/>
                </a:solidFill>
              </a:defRPr>
            </a:lvl1pPr>
          </a:lstStyle>
          <a:p>
            <a:endParaRPr lang="en-US" dirty="0"/>
          </a:p>
          <a:p>
            <a:endParaRPr lang="en-US" dirty="0"/>
          </a:p>
          <a:p>
            <a:endParaRPr lang="en-US" dirty="0"/>
          </a:p>
          <a:p>
            <a:endParaRPr lang="en-US" dirty="0"/>
          </a:p>
          <a:p>
            <a:r>
              <a:rPr lang="en-US" dirty="0"/>
              <a:t>Click to insert image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mplate A">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838200" y="1625600"/>
            <a:ext cx="6834103" cy="3563088"/>
          </a:xfrm>
        </p:spPr>
        <p:txBody>
          <a:bodyPr/>
          <a:lstStyle>
            <a:lvl1pPr marL="0" indent="0">
              <a:buNone/>
              <a:defRPr sz="2400" spc="-50" baseline="0">
                <a:solidFill>
                  <a:schemeClr val="tx2"/>
                </a:solidFill>
              </a:defRPr>
            </a:lvl1pPr>
            <a:lvl2pPr>
              <a:defRPr spc="-50" baseline="0"/>
            </a:lvl2pPr>
            <a:lvl3pPr marL="1143000" indent="-228600">
              <a:buSzPct val="80000"/>
              <a:buFont typeface="Wingdings" charset="2"/>
              <a:buChar char="§"/>
              <a:defRPr spc="-50" baseline="0"/>
            </a:lvl3pPr>
            <a:lvl4pPr marL="1600200" indent="-228600">
              <a:buFont typeface="Helvetica" charset="0"/>
              <a:buChar char="-"/>
              <a:defRPr spc="-50" baseline="0"/>
            </a:lvl4pPr>
            <a:lvl5pPr marL="2057400" indent="-228600">
              <a:buFont typeface="Helvetica" charset="0"/>
              <a:buChar char="-"/>
              <a:defRPr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p:cNvSpPr>
            <a:spLocks noGrp="1"/>
          </p:cNvSpPr>
          <p:nvPr>
            <p:ph type="title"/>
          </p:nvPr>
        </p:nvSpPr>
        <p:spPr>
          <a:xfrm>
            <a:off x="838200" y="719016"/>
            <a:ext cx="6844990" cy="698920"/>
          </a:xfrm>
        </p:spPr>
        <p:txBody>
          <a:bodyPr/>
          <a:lstStyle/>
          <a:p>
            <a:r>
              <a:rPr lang="en-US"/>
              <a:t>Click to edit Master title style</a:t>
            </a:r>
            <a:endParaRPr lang="en-GB" dirty="0"/>
          </a:p>
        </p:txBody>
      </p:sp>
      <p:sp>
        <p:nvSpPr>
          <p:cNvPr id="10" name="Picture Placeholder 2"/>
          <p:cNvSpPr>
            <a:spLocks noGrp="1"/>
          </p:cNvSpPr>
          <p:nvPr>
            <p:ph type="pic" sz="quarter" idx="12"/>
          </p:nvPr>
        </p:nvSpPr>
        <p:spPr>
          <a:xfrm>
            <a:off x="8099231" y="0"/>
            <a:ext cx="4092768" cy="6222380"/>
          </a:xfrm>
        </p:spPr>
        <p:txBody>
          <a:bodyPr/>
          <a:lstStyle>
            <a:lvl1pPr marL="0" indent="0" algn="ctr">
              <a:buNone/>
              <a:defRPr i="1">
                <a:solidFill>
                  <a:schemeClr val="bg2"/>
                </a:solidFill>
              </a:defRPr>
            </a:lvl1pPr>
          </a:lstStyle>
          <a:p>
            <a:endParaRPr lang="en-US" dirty="0"/>
          </a:p>
          <a:p>
            <a:endParaRPr lang="en-US" dirty="0"/>
          </a:p>
          <a:p>
            <a:endParaRPr lang="en-US" dirty="0"/>
          </a:p>
          <a:p>
            <a:endParaRPr lang="en-US" dirty="0"/>
          </a:p>
          <a:p>
            <a:r>
              <a:rPr lang="en-US" dirty="0"/>
              <a:t>Click to insert image</a:t>
            </a:r>
          </a:p>
        </p:txBody>
      </p:sp>
      <p:sp>
        <p:nvSpPr>
          <p:cNvPr id="9" name="Text Placeholder 8"/>
          <p:cNvSpPr>
            <a:spLocks noGrp="1"/>
          </p:cNvSpPr>
          <p:nvPr>
            <p:ph type="body" sz="quarter" idx="11"/>
          </p:nvPr>
        </p:nvSpPr>
        <p:spPr>
          <a:xfrm>
            <a:off x="838200" y="5430838"/>
            <a:ext cx="6834103" cy="490460"/>
          </a:xfrm>
          <a:ln>
            <a:noFill/>
          </a:ln>
        </p:spPr>
        <p:txBody>
          <a:bodyPr>
            <a:normAutofit/>
          </a:bodyPr>
          <a:lstStyle>
            <a:lvl1pPr marL="0" indent="0">
              <a:buNone/>
              <a:defRPr sz="2400" b="0" i="0" spc="-80" baseline="0">
                <a:solidFill>
                  <a:schemeClr val="tx2">
                    <a:lumMod val="75000"/>
                    <a:lumOff val="25000"/>
                  </a:schemeClr>
                </a:solidFill>
                <a:latin typeface="+mj-lt"/>
                <a:ea typeface="Calibri Light" charset="0"/>
                <a:cs typeface="Calibri Light" charset="0"/>
              </a:defRPr>
            </a:lvl1pPr>
          </a:lstStyle>
          <a:p>
            <a:pPr lvl="0"/>
            <a:r>
              <a:rPr lang="en-US" dirty="0"/>
              <a:t>Click to edit Master text styles</a:t>
            </a:r>
          </a:p>
        </p:txBody>
      </p:sp>
    </p:spTree>
    <p:extLst>
      <p:ext uri="{BB962C8B-B14F-4D97-AF65-F5344CB8AC3E}">
        <p14:creationId xmlns:p14="http://schemas.microsoft.com/office/powerpoint/2010/main" val="118770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838200" y="1625600"/>
            <a:ext cx="10504714" cy="4353781"/>
          </a:xfrm>
        </p:spPr>
        <p:txBody>
          <a:bodyPr/>
          <a:lstStyle>
            <a:lvl1pPr marL="0" indent="0">
              <a:buNone/>
              <a:defRPr sz="2400" spc="-50" baseline="0">
                <a:solidFill>
                  <a:schemeClr val="tx2"/>
                </a:solidFill>
              </a:defRPr>
            </a:lvl1pPr>
            <a:lvl2pPr>
              <a:defRPr spc="-50" baseline="0"/>
            </a:lvl2pPr>
            <a:lvl3pPr marL="1143000" indent="-228600">
              <a:buSzPct val="80000"/>
              <a:buFont typeface="Wingdings" charset="2"/>
              <a:buChar char="§"/>
              <a:defRPr spc="-50" baseline="0"/>
            </a:lvl3pPr>
            <a:lvl4pPr marL="1600200" indent="-228600">
              <a:buFont typeface="Helvetica" charset="0"/>
              <a:buChar char="-"/>
              <a:defRPr spc="-50" baseline="0"/>
            </a:lvl4pPr>
            <a:lvl5pPr marL="2057400" indent="-228600">
              <a:buFont typeface="Helvetica" charset="0"/>
              <a:buChar char="-"/>
              <a:defRPr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1"/>
          <p:cNvSpPr>
            <a:spLocks noGrp="1"/>
          </p:cNvSpPr>
          <p:nvPr>
            <p:ph type="title"/>
          </p:nvPr>
        </p:nvSpPr>
        <p:spPr>
          <a:xfrm>
            <a:off x="838200" y="719016"/>
            <a:ext cx="10515600" cy="698920"/>
          </a:xfrm>
        </p:spPr>
        <p:txBody>
          <a:bodyPr/>
          <a:lstStyle/>
          <a:p>
            <a:r>
              <a:rPr lang="en-US"/>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ic Bulle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624147"/>
            <a:ext cx="10515600" cy="3578718"/>
          </a:xfrm>
        </p:spPr>
        <p:txBody>
          <a:bodyPr/>
          <a:lstStyle>
            <a:lvl1pPr marL="0" indent="0">
              <a:buNone/>
              <a:defRPr sz="2400" spc="-50" baseline="0">
                <a:solidFill>
                  <a:schemeClr val="tx2"/>
                </a:solidFill>
              </a:defRPr>
            </a:lvl1pPr>
            <a:lvl2pPr>
              <a:defRPr b="0" i="0" spc="-50" baseline="0">
                <a:latin typeface="Calibri Light" charset="0"/>
                <a:ea typeface="Calibri Light" charset="0"/>
                <a:cs typeface="Calibri Light" charset="0"/>
              </a:defRPr>
            </a:lvl2pPr>
            <a:lvl3pPr marL="1143000" indent="-228600">
              <a:buSzPct val="80000"/>
              <a:buFont typeface="Wingdings" charset="2"/>
              <a:buChar char="§"/>
              <a:defRPr b="0" i="0" spc="-50" baseline="0">
                <a:latin typeface="Calibri Light" charset="0"/>
                <a:ea typeface="Calibri Light" charset="0"/>
                <a:cs typeface="Calibri Light" charset="0"/>
              </a:defRPr>
            </a:lvl3pPr>
            <a:lvl4pPr marL="1600200" indent="-228600">
              <a:buFont typeface="Helvetica" charset="0"/>
              <a:buChar char="-"/>
              <a:defRPr b="0" i="0" spc="-50" baseline="0">
                <a:latin typeface="Calibri Light" charset="0"/>
                <a:ea typeface="Calibri Light" charset="0"/>
                <a:cs typeface="Calibri Light" charset="0"/>
              </a:defRPr>
            </a:lvl4pPr>
            <a:lvl5pPr marL="2057400" indent="-228600">
              <a:buFont typeface="Helvetica" charset="0"/>
              <a:buChar char="-"/>
              <a:defRPr b="0" i="0" spc="-50" baseline="0">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p:nvPr>
        </p:nvSpPr>
        <p:spPr>
          <a:xfrm>
            <a:off x="838200" y="719016"/>
            <a:ext cx="10515600" cy="698920"/>
          </a:xfrm>
        </p:spPr>
        <p:txBody>
          <a:bodyPr/>
          <a:lstStyle/>
          <a:p>
            <a:r>
              <a:rPr lang="en-US"/>
              <a:t>Click to edit Master title style</a:t>
            </a:r>
            <a:endParaRPr lang="en-GB" dirty="0"/>
          </a:p>
        </p:txBody>
      </p:sp>
      <p:sp>
        <p:nvSpPr>
          <p:cNvPr id="8" name="Text Placeholder 8"/>
          <p:cNvSpPr>
            <a:spLocks noGrp="1"/>
          </p:cNvSpPr>
          <p:nvPr>
            <p:ph type="body" sz="quarter" idx="11"/>
          </p:nvPr>
        </p:nvSpPr>
        <p:spPr>
          <a:xfrm>
            <a:off x="838200" y="5430838"/>
            <a:ext cx="10515599" cy="490460"/>
          </a:xfrm>
          <a:ln>
            <a:noFill/>
          </a:ln>
        </p:spPr>
        <p:txBody>
          <a:bodyPr>
            <a:normAutofit/>
          </a:bodyPr>
          <a:lstStyle>
            <a:lvl1pPr marL="0" indent="0">
              <a:buNone/>
              <a:defRPr sz="2400" b="0" i="0" spc="-50" baseline="0">
                <a:solidFill>
                  <a:schemeClr val="tx2">
                    <a:lumMod val="75000"/>
                    <a:lumOff val="25000"/>
                  </a:schemeClr>
                </a:solidFill>
                <a:latin typeface="+mj-lt"/>
                <a:ea typeface="Calibri Light" charset="0"/>
                <a:cs typeface="Calibri Light" charset="0"/>
              </a:defRPr>
            </a:lvl1pPr>
          </a:lstStyle>
          <a:p>
            <a:pPr lvl="0"/>
            <a:r>
              <a:rPr lang="en-US" dirty="0"/>
              <a:t>Click to edit Master text styles</a:t>
            </a:r>
          </a:p>
        </p:txBody>
      </p:sp>
    </p:spTree>
    <p:extLst>
      <p:ext uri="{BB962C8B-B14F-4D97-AF65-F5344CB8AC3E}">
        <p14:creationId xmlns:p14="http://schemas.microsoft.com/office/powerpoint/2010/main" val="65186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220478"/>
            <a:ext cx="12192000" cy="63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704110"/>
            <a:ext cx="10515600" cy="842169"/>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647078"/>
            <a:ext cx="10515600" cy="43084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7" name="Straight Connector 6"/>
          <p:cNvCxnSpPr/>
          <p:nvPr userDrawn="1"/>
        </p:nvCxnSpPr>
        <p:spPr>
          <a:xfrm>
            <a:off x="0" y="6220478"/>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5979381" y="6414520"/>
            <a:ext cx="5382886" cy="307777"/>
          </a:xfrm>
          <a:prstGeom prst="rect">
            <a:avLst/>
          </a:prstGeom>
          <a:noFill/>
        </p:spPr>
        <p:txBody>
          <a:bodyPr wrap="square" rtlCol="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bg2">
                    <a:lumMod val="50000"/>
                  </a:schemeClr>
                </a:solidFill>
                <a:effectLst/>
                <a:latin typeface="+mn-lt"/>
                <a:ea typeface="+mn-ea"/>
                <a:cs typeface="+mn-cs"/>
              </a:rPr>
              <a:t>ARRIA NLG</a:t>
            </a:r>
            <a:r>
              <a:rPr lang="en-US" sz="1400" b="0" kern="1200" baseline="0" dirty="0">
                <a:solidFill>
                  <a:schemeClr val="bg2">
                    <a:lumMod val="50000"/>
                  </a:schemeClr>
                </a:solidFill>
                <a:effectLst/>
                <a:latin typeface="+mn-lt"/>
                <a:ea typeface="+mn-ea"/>
                <a:cs typeface="+mn-cs"/>
              </a:rPr>
              <a:t>  | </a:t>
            </a:r>
            <a:fld id="{81D60167-4931-47E6-BA6A-407CBD079E47}" type="slidenum">
              <a:rPr lang="en-US" sz="1400" spc="15" smtClean="0">
                <a:latin typeface="Calibri Light" charset="0"/>
                <a:cs typeface="Calibri Light"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400" b="0" kern="1200" dirty="0">
              <a:solidFill>
                <a:schemeClr val="bg2">
                  <a:lumMod val="50000"/>
                </a:schemeClr>
              </a:solidFill>
              <a:effectLst/>
              <a:latin typeface="+mn-lt"/>
              <a:ea typeface="+mn-ea"/>
              <a:cs typeface="+mn-cs"/>
            </a:endParaRPr>
          </a:p>
        </p:txBody>
      </p:sp>
      <p:pic>
        <p:nvPicPr>
          <p:cNvPr id="11" name="Picture 10"/>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23515" y="6220478"/>
            <a:ext cx="1356085" cy="637522"/>
          </a:xfrm>
          <a:prstGeom prst="rect">
            <a:avLst/>
          </a:prstGeom>
        </p:spPr>
      </p:pic>
    </p:spTree>
    <p:extLst>
      <p:ext uri="{BB962C8B-B14F-4D97-AF65-F5344CB8AC3E}">
        <p14:creationId xmlns:p14="http://schemas.microsoft.com/office/powerpoint/2010/main" val="3872155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7" r:id="rId3"/>
    <p:sldLayoutId id="2147483659" r:id="rId4"/>
    <p:sldLayoutId id="2147483666" r:id="rId5"/>
    <p:sldLayoutId id="2147483668" r:id="rId6"/>
    <p:sldLayoutId id="2147483655" r:id="rId7"/>
    <p:sldLayoutId id="2147483665" r:id="rId8"/>
    <p:sldLayoutId id="2147483650" r:id="rId9"/>
    <p:sldLayoutId id="2147483657" r:id="rId10"/>
    <p:sldLayoutId id="2147483654" r:id="rId11"/>
    <p:sldLayoutId id="2147483662" r:id="rId12"/>
    <p:sldLayoutId id="2147483661" r:id="rId13"/>
    <p:sldLayoutId id="2147483664" r:id="rId14"/>
    <p:sldLayoutId id="2147483663" r:id="rId15"/>
    <p:sldLayoutId id="2147483660" r:id="rId16"/>
  </p:sldLayoutIdLst>
  <p:hf hdr="0" dt="0"/>
  <p:txStyles>
    <p:titleStyle>
      <a:lvl1pPr algn="l" defTabSz="914400" rtl="0" eaLnBrk="1" latinLnBrk="0" hangingPunct="1">
        <a:lnSpc>
          <a:spcPct val="90000"/>
        </a:lnSpc>
        <a:spcBef>
          <a:spcPct val="0"/>
        </a:spcBef>
        <a:buNone/>
        <a:defRPr sz="4400" kern="1000" spc="-120"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Clr>
          <a:schemeClr val="accent2"/>
        </a:buClr>
        <a:buFont typeface="Arial"/>
        <a:buNone/>
        <a:defRPr sz="2800" kern="1000" spc="-5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Clr>
          <a:schemeClr val="accent2"/>
        </a:buClr>
        <a:buFont typeface="Arial"/>
        <a:buChar char="•"/>
        <a:defRPr sz="2400" kern="1000" spc="-50" baseline="0">
          <a:solidFill>
            <a:schemeClr val="tx2"/>
          </a:solidFill>
          <a:latin typeface="+mj-lt"/>
          <a:ea typeface="+mn-ea"/>
          <a:cs typeface="+mn-cs"/>
        </a:defRPr>
      </a:lvl2pPr>
      <a:lvl3pPr marL="1143000" indent="-228600" algn="l" defTabSz="914400" rtl="0" eaLnBrk="1" latinLnBrk="0" hangingPunct="1">
        <a:lnSpc>
          <a:spcPct val="90000"/>
        </a:lnSpc>
        <a:spcBef>
          <a:spcPts val="500"/>
        </a:spcBef>
        <a:buClr>
          <a:schemeClr val="accent2"/>
        </a:buClr>
        <a:buSzPct val="80000"/>
        <a:buFont typeface="Wingdings" charset="2"/>
        <a:buChar char="§"/>
        <a:defRPr sz="2000" kern="1000" spc="-50" baseline="0">
          <a:solidFill>
            <a:schemeClr val="tx2"/>
          </a:solidFill>
          <a:latin typeface="+mj-lt"/>
          <a:ea typeface="+mn-ea"/>
          <a:cs typeface="+mn-cs"/>
        </a:defRPr>
      </a:lvl3pPr>
      <a:lvl4pPr marL="1600200" indent="-228600" algn="l" defTabSz="914400" rtl="0" eaLnBrk="1" latinLnBrk="0" hangingPunct="1">
        <a:lnSpc>
          <a:spcPct val="90000"/>
        </a:lnSpc>
        <a:spcBef>
          <a:spcPts val="500"/>
        </a:spcBef>
        <a:buClr>
          <a:schemeClr val="accent2"/>
        </a:buClr>
        <a:buFont typeface="Helvetica" charset="0"/>
        <a:buChar char="-"/>
        <a:defRPr sz="1800" kern="1000" spc="-50" baseline="0">
          <a:solidFill>
            <a:schemeClr val="tx2"/>
          </a:solidFill>
          <a:latin typeface="+mj-lt"/>
          <a:ea typeface="+mn-ea"/>
          <a:cs typeface="+mn-cs"/>
        </a:defRPr>
      </a:lvl4pPr>
      <a:lvl5pPr marL="2057400" indent="-228600" algn="l" defTabSz="914400" rtl="0" eaLnBrk="1" latinLnBrk="0" hangingPunct="1">
        <a:lnSpc>
          <a:spcPct val="90000"/>
        </a:lnSpc>
        <a:spcBef>
          <a:spcPts val="500"/>
        </a:spcBef>
        <a:buClr>
          <a:schemeClr val="accent2"/>
        </a:buClr>
        <a:buFont typeface="Helvetica" charset="0"/>
        <a:buChar char="-"/>
        <a:defRPr sz="1800" kern="1000" spc="-50" baseline="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f@us.ibm.com" TargetMode="External"/><Relationship Id="rId2" Type="http://schemas.openxmlformats.org/officeDocument/2006/relationships/hyperlink" Target="mailto:william.bradshaw@arria.com"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solidFill>
                  <a:schemeClr val="bg1"/>
                </a:solidFill>
              </a:rPr>
              <a:t>Building Blocks for a Fintech World, IBM Cloud-based Services for Building Innovative Fintech Apps</a:t>
            </a:r>
            <a:endParaRPr lang="en-US" dirty="0">
              <a:solidFill>
                <a:schemeClr val="bg1"/>
              </a:solidFill>
            </a:endParaRPr>
          </a:p>
        </p:txBody>
      </p:sp>
      <p:sp>
        <p:nvSpPr>
          <p:cNvPr id="3" name="Subtitle 2"/>
          <p:cNvSpPr>
            <a:spLocks noGrp="1"/>
          </p:cNvSpPr>
          <p:nvPr>
            <p:ph type="subTitle" idx="1"/>
          </p:nvPr>
        </p:nvSpPr>
        <p:spPr>
          <a:xfrm>
            <a:off x="838200" y="3137127"/>
            <a:ext cx="5397190" cy="784546"/>
          </a:xfrm>
        </p:spPr>
        <p:txBody>
          <a:bodyPr>
            <a:normAutofit fontScale="92500"/>
          </a:bodyPr>
          <a:lstStyle/>
          <a:p>
            <a:endParaRPr lang="en-US" sz="1800" dirty="0"/>
          </a:p>
          <a:p>
            <a:r>
              <a:rPr lang="en-US" sz="2400" dirty="0"/>
              <a:t>William Bradshaw, Global NLG Advisor, Arria NLG</a:t>
            </a:r>
          </a:p>
        </p:txBody>
      </p:sp>
    </p:spTree>
    <p:extLst>
      <p:ext uri="{BB962C8B-B14F-4D97-AF65-F5344CB8AC3E}">
        <p14:creationId xmlns:p14="http://schemas.microsoft.com/office/powerpoint/2010/main" val="52867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C2B8DDE-B778-5F45-9133-A4F33470EA6A}"/>
              </a:ext>
            </a:extLst>
          </p:cNvPr>
          <p:cNvSpPr>
            <a:spLocks noGrp="1"/>
          </p:cNvSpPr>
          <p:nvPr>
            <p:ph type="title"/>
          </p:nvPr>
        </p:nvSpPr>
        <p:spPr>
          <a:xfrm>
            <a:off x="838200" y="719016"/>
            <a:ext cx="10515600" cy="698920"/>
          </a:xfrm>
        </p:spPr>
        <p:txBody>
          <a:bodyPr/>
          <a:lstStyle/>
          <a:p>
            <a:r>
              <a:rPr lang="en-US" dirty="0">
                <a:solidFill>
                  <a:srgbClr val="00B0F0"/>
                </a:solidFill>
              </a:rPr>
              <a:t>Contact Us</a:t>
            </a:r>
          </a:p>
        </p:txBody>
      </p:sp>
      <p:sp>
        <p:nvSpPr>
          <p:cNvPr id="23" name="Rectangle 22">
            <a:extLst>
              <a:ext uri="{FF2B5EF4-FFF2-40B4-BE49-F238E27FC236}">
                <a16:creationId xmlns:a16="http://schemas.microsoft.com/office/drawing/2014/main" id="{12446F77-7A97-1F45-BC3C-64A39EBD762E}"/>
              </a:ext>
            </a:extLst>
          </p:cNvPr>
          <p:cNvSpPr/>
          <p:nvPr/>
        </p:nvSpPr>
        <p:spPr>
          <a:xfrm>
            <a:off x="838200" y="1417936"/>
            <a:ext cx="5075236" cy="3539430"/>
          </a:xfrm>
          <a:prstGeom prst="rect">
            <a:avLst/>
          </a:prstGeom>
        </p:spPr>
        <p:txBody>
          <a:bodyPr wrap="none">
            <a:spAutoFit/>
          </a:bodyPr>
          <a:lstStyle/>
          <a:p>
            <a:r>
              <a:rPr lang="en-US" sz="3200" dirty="0" err="1"/>
              <a:t>support@arria.com</a:t>
            </a:r>
            <a:br>
              <a:rPr lang="en-US" sz="3200" dirty="0"/>
            </a:br>
            <a:br>
              <a:rPr lang="en-US" sz="3200" dirty="0"/>
            </a:br>
            <a:r>
              <a:rPr lang="en-US" sz="3200" dirty="0">
                <a:hlinkClick r:id="rId2"/>
              </a:rPr>
              <a:t>william.bradshaw@arria.com</a:t>
            </a:r>
            <a:endParaRPr lang="en-US" sz="3200" dirty="0"/>
          </a:p>
          <a:p>
            <a:endParaRPr lang="en-US" sz="3200" dirty="0"/>
          </a:p>
          <a:p>
            <a:r>
              <a:rPr lang="en-US" sz="3200" dirty="0">
                <a:hlinkClick r:id="rId3"/>
              </a:rPr>
              <a:t>alf@us.ibm.com</a:t>
            </a:r>
            <a:r>
              <a:rPr lang="en-US" sz="3200" dirty="0"/>
              <a:t> – Lennart</a:t>
            </a:r>
          </a:p>
          <a:p>
            <a:endParaRPr lang="en-US" sz="3200" dirty="0"/>
          </a:p>
          <a:p>
            <a:endParaRPr lang="en-US" sz="3200" dirty="0"/>
          </a:p>
        </p:txBody>
      </p:sp>
    </p:spTree>
    <p:extLst>
      <p:ext uri="{BB962C8B-B14F-4D97-AF65-F5344CB8AC3E}">
        <p14:creationId xmlns:p14="http://schemas.microsoft.com/office/powerpoint/2010/main" val="16184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19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DA3C2B-27A2-2448-9EFB-756D048BC9DD}"/>
              </a:ext>
            </a:extLst>
          </p:cNvPr>
          <p:cNvSpPr>
            <a:spLocks noGrp="1"/>
          </p:cNvSpPr>
          <p:nvPr>
            <p:ph type="body" sz="quarter" idx="10"/>
          </p:nvPr>
        </p:nvSpPr>
        <p:spPr/>
        <p:txBody>
          <a:bodyPr/>
          <a:lstStyle/>
          <a:p>
            <a:r>
              <a:rPr lang="en-US" b="1" dirty="0"/>
              <a:t>NLG Studio</a:t>
            </a:r>
          </a:p>
          <a:p>
            <a:r>
              <a:rPr lang="en-US" dirty="0"/>
              <a:t>https://</a:t>
            </a:r>
            <a:r>
              <a:rPr lang="en-US" dirty="0" err="1"/>
              <a:t>app.studio.arria.com</a:t>
            </a:r>
            <a:r>
              <a:rPr lang="en-US" dirty="0"/>
              <a:t>/</a:t>
            </a:r>
          </a:p>
          <a:p>
            <a:endParaRPr lang="en-US" b="1" dirty="0"/>
          </a:p>
          <a:p>
            <a:r>
              <a:rPr lang="en-US" b="1" dirty="0"/>
              <a:t>IBM Cloud</a:t>
            </a:r>
          </a:p>
          <a:p>
            <a:r>
              <a:rPr lang="en-US" dirty="0"/>
              <a:t>Instructions on your desk</a:t>
            </a:r>
          </a:p>
        </p:txBody>
      </p:sp>
      <p:sp>
        <p:nvSpPr>
          <p:cNvPr id="3" name="Title 2">
            <a:extLst>
              <a:ext uri="{FF2B5EF4-FFF2-40B4-BE49-F238E27FC236}">
                <a16:creationId xmlns:a16="http://schemas.microsoft.com/office/drawing/2014/main" id="{485FD97B-2E97-7744-8DEC-3065D19D0D75}"/>
              </a:ext>
            </a:extLst>
          </p:cNvPr>
          <p:cNvSpPr>
            <a:spLocks noGrp="1"/>
          </p:cNvSpPr>
          <p:nvPr>
            <p:ph type="title"/>
          </p:nvPr>
        </p:nvSpPr>
        <p:spPr/>
        <p:txBody>
          <a:bodyPr/>
          <a:lstStyle/>
          <a:p>
            <a:r>
              <a:rPr lang="en-US" dirty="0"/>
              <a:t>Before we Start - Accounts</a:t>
            </a:r>
          </a:p>
        </p:txBody>
      </p:sp>
      <p:sp>
        <p:nvSpPr>
          <p:cNvPr id="4" name="Picture Placeholder 3">
            <a:extLst>
              <a:ext uri="{FF2B5EF4-FFF2-40B4-BE49-F238E27FC236}">
                <a16:creationId xmlns:a16="http://schemas.microsoft.com/office/drawing/2014/main" id="{6FD7A3CC-AD64-7740-982C-193CBBB1F6A6}"/>
              </a:ext>
            </a:extLst>
          </p:cNvPr>
          <p:cNvSpPr>
            <a:spLocks noGrp="1"/>
          </p:cNvSpPr>
          <p:nvPr>
            <p:ph type="pic" sz="quarter" idx="12"/>
          </p:nvPr>
        </p:nvSpPr>
        <p:spPr/>
      </p:sp>
      <p:sp>
        <p:nvSpPr>
          <p:cNvPr id="5" name="Text Placeholder 4">
            <a:extLst>
              <a:ext uri="{FF2B5EF4-FFF2-40B4-BE49-F238E27FC236}">
                <a16:creationId xmlns:a16="http://schemas.microsoft.com/office/drawing/2014/main" id="{FE1B7316-E5C9-EB4E-A713-EA38D2FA67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1946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85800" y="1439334"/>
            <a:ext cx="6917268" cy="4385733"/>
          </a:xfrm>
        </p:spPr>
        <p:txBody>
          <a:bodyPr>
            <a:normAutofit/>
          </a:bodyPr>
          <a:lstStyle/>
          <a:p>
            <a:pPr marL="342900" indent="-342900">
              <a:lnSpc>
                <a:spcPct val="110000"/>
              </a:lnSpc>
              <a:buFont typeface="Arial" charset="0"/>
              <a:buChar char="•"/>
            </a:pPr>
            <a:r>
              <a:rPr lang="en-GB" sz="2200" dirty="0"/>
              <a:t>AI that can write</a:t>
            </a:r>
          </a:p>
          <a:p>
            <a:pPr marL="342900" indent="-342900">
              <a:lnSpc>
                <a:spcPct val="110000"/>
              </a:lnSpc>
              <a:buFont typeface="Arial" charset="0"/>
              <a:buChar char="•"/>
            </a:pPr>
            <a:r>
              <a:rPr lang="en-GB" sz="2200" dirty="0"/>
              <a:t>Anything producing text that could have been written by a human</a:t>
            </a:r>
          </a:p>
          <a:p>
            <a:pPr marL="342900" indent="-342900">
              <a:lnSpc>
                <a:spcPct val="110000"/>
              </a:lnSpc>
              <a:buFont typeface="Arial" charset="0"/>
              <a:buChar char="•"/>
            </a:pPr>
            <a:r>
              <a:rPr lang="en-GB" sz="2200" dirty="0"/>
              <a:t>NLG - Going from Data into Text</a:t>
            </a:r>
          </a:p>
          <a:p>
            <a:pPr marL="342900" indent="-342900">
              <a:lnSpc>
                <a:spcPct val="110000"/>
              </a:lnSpc>
              <a:buFont typeface="Arial" charset="0"/>
              <a:buChar char="•"/>
            </a:pPr>
            <a:r>
              <a:rPr lang="en-GB" sz="2200" dirty="0"/>
              <a:t>NLU – Going from Text into Data</a:t>
            </a:r>
          </a:p>
          <a:p>
            <a:pPr marL="342900" indent="-342900">
              <a:lnSpc>
                <a:spcPct val="110000"/>
              </a:lnSpc>
              <a:buFont typeface="Arial" charset="0"/>
              <a:buChar char="•"/>
            </a:pPr>
            <a:r>
              <a:rPr lang="en-GB" sz="2200" dirty="0"/>
              <a:t>Arria NLG are the leading providers of sophisticated NLG</a:t>
            </a:r>
          </a:p>
          <a:p>
            <a:pPr marL="800100" lvl="1" indent="-342900">
              <a:lnSpc>
                <a:spcPct val="110000"/>
              </a:lnSpc>
              <a:buFont typeface="Arial" charset="0"/>
              <a:buChar char="•"/>
            </a:pPr>
            <a:endParaRPr lang="en-GB" sz="2200" dirty="0"/>
          </a:p>
          <a:p>
            <a:pPr>
              <a:lnSpc>
                <a:spcPct val="110000"/>
              </a:lnSpc>
            </a:pPr>
            <a:endParaRPr lang="en-US" sz="2200" dirty="0"/>
          </a:p>
          <a:p>
            <a:pPr>
              <a:lnSpc>
                <a:spcPct val="110000"/>
              </a:lnSpc>
            </a:pPr>
            <a:endParaRPr lang="en-US" sz="2200" dirty="0"/>
          </a:p>
        </p:txBody>
      </p:sp>
      <p:sp>
        <p:nvSpPr>
          <p:cNvPr id="3" name="Title 2"/>
          <p:cNvSpPr>
            <a:spLocks noGrp="1"/>
          </p:cNvSpPr>
          <p:nvPr>
            <p:ph type="title"/>
          </p:nvPr>
        </p:nvSpPr>
        <p:spPr>
          <a:xfrm>
            <a:off x="685799" y="617416"/>
            <a:ext cx="6955057" cy="698920"/>
          </a:xfrm>
        </p:spPr>
        <p:txBody>
          <a:bodyPr>
            <a:noAutofit/>
          </a:bodyPr>
          <a:lstStyle/>
          <a:p>
            <a:r>
              <a:rPr lang="en-US" sz="3600" dirty="0">
                <a:solidFill>
                  <a:srgbClr val="00B0F0"/>
                </a:solidFill>
              </a:rPr>
              <a:t>What is Natural Language Generation?</a:t>
            </a:r>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76" r="676"/>
          <a:stretch>
            <a:fillRect/>
          </a:stretch>
        </p:blipFill>
        <p:spPr/>
      </p:pic>
    </p:spTree>
    <p:extLst>
      <p:ext uri="{BB962C8B-B14F-4D97-AF65-F5344CB8AC3E}">
        <p14:creationId xmlns:p14="http://schemas.microsoft.com/office/powerpoint/2010/main" val="68296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187" y="1627237"/>
            <a:ext cx="9052430" cy="4391844"/>
          </a:xfrm>
          <a:prstGeom prst="rect">
            <a:avLst/>
          </a:prstGeom>
          <a:effectLst>
            <a:outerShdw blurRad="50800" dist="38100" dir="5400000" algn="t" rotWithShape="0">
              <a:prstClr val="black">
                <a:alpha val="40000"/>
              </a:prstClr>
            </a:outerShdw>
          </a:effectLst>
        </p:spPr>
      </p:pic>
      <p:sp>
        <p:nvSpPr>
          <p:cNvPr id="4" name="Title 2">
            <a:extLst>
              <a:ext uri="{FF2B5EF4-FFF2-40B4-BE49-F238E27FC236}">
                <a16:creationId xmlns:a16="http://schemas.microsoft.com/office/drawing/2014/main" id="{2C2B8DDE-B778-5F45-9133-A4F33470EA6A}"/>
              </a:ext>
            </a:extLst>
          </p:cNvPr>
          <p:cNvSpPr>
            <a:spLocks noGrp="1"/>
          </p:cNvSpPr>
          <p:nvPr>
            <p:ph type="title"/>
          </p:nvPr>
        </p:nvSpPr>
        <p:spPr>
          <a:xfrm>
            <a:off x="838200" y="719016"/>
            <a:ext cx="10515600" cy="698920"/>
          </a:xfrm>
        </p:spPr>
        <p:txBody>
          <a:bodyPr/>
          <a:lstStyle/>
          <a:p>
            <a:r>
              <a:rPr lang="en-US" dirty="0">
                <a:solidFill>
                  <a:srgbClr val="00B0F0"/>
                </a:solidFill>
              </a:rPr>
              <a:t>Simple Example: Weather Forecast</a:t>
            </a:r>
          </a:p>
        </p:txBody>
      </p:sp>
    </p:spTree>
    <p:extLst>
      <p:ext uri="{BB962C8B-B14F-4D97-AF65-F5344CB8AC3E}">
        <p14:creationId xmlns:p14="http://schemas.microsoft.com/office/powerpoint/2010/main" val="89710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C2B8DDE-B778-5F45-9133-A4F33470EA6A}"/>
              </a:ext>
            </a:extLst>
          </p:cNvPr>
          <p:cNvSpPr>
            <a:spLocks noGrp="1"/>
          </p:cNvSpPr>
          <p:nvPr>
            <p:ph type="title"/>
          </p:nvPr>
        </p:nvSpPr>
        <p:spPr>
          <a:xfrm>
            <a:off x="838200" y="719016"/>
            <a:ext cx="10515600" cy="698920"/>
          </a:xfrm>
        </p:spPr>
        <p:txBody>
          <a:bodyPr/>
          <a:lstStyle/>
          <a:p>
            <a:r>
              <a:rPr lang="en-US" dirty="0">
                <a:solidFill>
                  <a:srgbClr val="00B0F0"/>
                </a:solidFill>
              </a:rPr>
              <a:t>Complex Example: Business Metrics</a:t>
            </a:r>
          </a:p>
        </p:txBody>
      </p:sp>
      <p:pic>
        <p:nvPicPr>
          <p:cNvPr id="3" name="Picture 2">
            <a:extLst>
              <a:ext uri="{FF2B5EF4-FFF2-40B4-BE49-F238E27FC236}">
                <a16:creationId xmlns:a16="http://schemas.microsoft.com/office/drawing/2014/main" id="{F5AD644D-1D0F-5D47-9237-6EEEB3A5E4CD}"/>
              </a:ext>
            </a:extLst>
          </p:cNvPr>
          <p:cNvPicPr>
            <a:picLocks noChangeAspect="1"/>
          </p:cNvPicPr>
          <p:nvPr/>
        </p:nvPicPr>
        <p:blipFill>
          <a:blip r:embed="rId2"/>
          <a:stretch>
            <a:fillRect/>
          </a:stretch>
        </p:blipFill>
        <p:spPr>
          <a:xfrm>
            <a:off x="2264453" y="1417936"/>
            <a:ext cx="7663093" cy="4583665"/>
          </a:xfrm>
          <a:prstGeom prst="rect">
            <a:avLst/>
          </a:prstGeom>
        </p:spPr>
      </p:pic>
    </p:spTree>
    <p:extLst>
      <p:ext uri="{BB962C8B-B14F-4D97-AF65-F5344CB8AC3E}">
        <p14:creationId xmlns:p14="http://schemas.microsoft.com/office/powerpoint/2010/main" val="200906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C2B8DDE-B778-5F45-9133-A4F33470EA6A}"/>
              </a:ext>
            </a:extLst>
          </p:cNvPr>
          <p:cNvSpPr>
            <a:spLocks noGrp="1"/>
          </p:cNvSpPr>
          <p:nvPr>
            <p:ph type="title"/>
          </p:nvPr>
        </p:nvSpPr>
        <p:spPr>
          <a:xfrm>
            <a:off x="838200" y="719016"/>
            <a:ext cx="10515600" cy="698920"/>
          </a:xfrm>
        </p:spPr>
        <p:txBody>
          <a:bodyPr/>
          <a:lstStyle/>
          <a:p>
            <a:r>
              <a:rPr lang="en-US" dirty="0">
                <a:solidFill>
                  <a:srgbClr val="00B0F0"/>
                </a:solidFill>
              </a:rPr>
              <a:t>Today’s Application</a:t>
            </a:r>
          </a:p>
        </p:txBody>
      </p:sp>
      <p:pic>
        <p:nvPicPr>
          <p:cNvPr id="5" name="Picture 4">
            <a:extLst>
              <a:ext uri="{FF2B5EF4-FFF2-40B4-BE49-F238E27FC236}">
                <a16:creationId xmlns:a16="http://schemas.microsoft.com/office/drawing/2014/main" id="{6DB30588-A178-DF4E-AE99-9961C22DB3B2}"/>
              </a:ext>
            </a:extLst>
          </p:cNvPr>
          <p:cNvPicPr>
            <a:picLocks noChangeAspect="1"/>
          </p:cNvPicPr>
          <p:nvPr/>
        </p:nvPicPr>
        <p:blipFill>
          <a:blip r:embed="rId2"/>
          <a:stretch>
            <a:fillRect/>
          </a:stretch>
        </p:blipFill>
        <p:spPr>
          <a:xfrm>
            <a:off x="1756229" y="1417936"/>
            <a:ext cx="8331200" cy="4534787"/>
          </a:xfrm>
          <a:prstGeom prst="rect">
            <a:avLst/>
          </a:prstGeom>
        </p:spPr>
      </p:pic>
    </p:spTree>
    <p:extLst>
      <p:ext uri="{BB962C8B-B14F-4D97-AF65-F5344CB8AC3E}">
        <p14:creationId xmlns:p14="http://schemas.microsoft.com/office/powerpoint/2010/main" val="291050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C2B8DDE-B778-5F45-9133-A4F33470EA6A}"/>
              </a:ext>
            </a:extLst>
          </p:cNvPr>
          <p:cNvSpPr>
            <a:spLocks noGrp="1"/>
          </p:cNvSpPr>
          <p:nvPr>
            <p:ph type="title"/>
          </p:nvPr>
        </p:nvSpPr>
        <p:spPr>
          <a:xfrm>
            <a:off x="838200" y="719016"/>
            <a:ext cx="10515600" cy="698920"/>
          </a:xfrm>
        </p:spPr>
        <p:txBody>
          <a:bodyPr/>
          <a:lstStyle/>
          <a:p>
            <a:r>
              <a:rPr lang="en-US" dirty="0">
                <a:solidFill>
                  <a:srgbClr val="00B0F0"/>
                </a:solidFill>
              </a:rPr>
              <a:t>Architecture</a:t>
            </a:r>
          </a:p>
        </p:txBody>
      </p:sp>
      <p:pic>
        <p:nvPicPr>
          <p:cNvPr id="26" name="Picture 25">
            <a:extLst>
              <a:ext uri="{FF2B5EF4-FFF2-40B4-BE49-F238E27FC236}">
                <a16:creationId xmlns:a16="http://schemas.microsoft.com/office/drawing/2014/main" id="{F04DCBB9-28EC-024D-9323-CE18465FB93D}"/>
              </a:ext>
            </a:extLst>
          </p:cNvPr>
          <p:cNvPicPr>
            <a:picLocks noChangeAspect="1"/>
          </p:cNvPicPr>
          <p:nvPr/>
        </p:nvPicPr>
        <p:blipFill>
          <a:blip r:embed="rId2"/>
          <a:stretch>
            <a:fillRect/>
          </a:stretch>
        </p:blipFill>
        <p:spPr>
          <a:xfrm>
            <a:off x="1378857" y="1309914"/>
            <a:ext cx="9013372" cy="4853354"/>
          </a:xfrm>
          <a:prstGeom prst="rect">
            <a:avLst/>
          </a:prstGeom>
        </p:spPr>
      </p:pic>
    </p:spTree>
    <p:extLst>
      <p:ext uri="{BB962C8B-B14F-4D97-AF65-F5344CB8AC3E}">
        <p14:creationId xmlns:p14="http://schemas.microsoft.com/office/powerpoint/2010/main" val="8840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C2B8DDE-B778-5F45-9133-A4F33470EA6A}"/>
              </a:ext>
            </a:extLst>
          </p:cNvPr>
          <p:cNvSpPr>
            <a:spLocks noGrp="1"/>
          </p:cNvSpPr>
          <p:nvPr>
            <p:ph type="title"/>
          </p:nvPr>
        </p:nvSpPr>
        <p:spPr>
          <a:xfrm>
            <a:off x="838200" y="719016"/>
            <a:ext cx="10515600" cy="698920"/>
          </a:xfrm>
        </p:spPr>
        <p:txBody>
          <a:bodyPr/>
          <a:lstStyle/>
          <a:p>
            <a:r>
              <a:rPr lang="en-US" dirty="0">
                <a:solidFill>
                  <a:srgbClr val="00B0F0"/>
                </a:solidFill>
              </a:rPr>
              <a:t>Today’s Workshop</a:t>
            </a:r>
          </a:p>
        </p:txBody>
      </p:sp>
      <p:sp>
        <p:nvSpPr>
          <p:cNvPr id="2" name="Rectangle 1">
            <a:extLst>
              <a:ext uri="{FF2B5EF4-FFF2-40B4-BE49-F238E27FC236}">
                <a16:creationId xmlns:a16="http://schemas.microsoft.com/office/drawing/2014/main" id="{654B44E0-458E-1F4E-AF1D-F2CEA23A72A0}"/>
              </a:ext>
            </a:extLst>
          </p:cNvPr>
          <p:cNvSpPr/>
          <p:nvPr/>
        </p:nvSpPr>
        <p:spPr>
          <a:xfrm>
            <a:off x="1775426" y="1417936"/>
            <a:ext cx="8641148" cy="584775"/>
          </a:xfrm>
          <a:prstGeom prst="rect">
            <a:avLst/>
          </a:prstGeom>
        </p:spPr>
        <p:txBody>
          <a:bodyPr wrap="none">
            <a:spAutoFit/>
          </a:bodyPr>
          <a:lstStyle/>
          <a:p>
            <a:r>
              <a:rPr lang="en-US" sz="3200" dirty="0"/>
              <a:t>https://github.com/arria-nlg/index-arria-workshop</a:t>
            </a:r>
          </a:p>
        </p:txBody>
      </p:sp>
      <p:sp>
        <p:nvSpPr>
          <p:cNvPr id="7" name="Rectangle 6">
            <a:extLst>
              <a:ext uri="{FF2B5EF4-FFF2-40B4-BE49-F238E27FC236}">
                <a16:creationId xmlns:a16="http://schemas.microsoft.com/office/drawing/2014/main" id="{61881A9A-954C-724F-9421-9A9A3C14DA50}"/>
              </a:ext>
            </a:extLst>
          </p:cNvPr>
          <p:cNvSpPr/>
          <p:nvPr/>
        </p:nvSpPr>
        <p:spPr>
          <a:xfrm>
            <a:off x="838200" y="2498431"/>
            <a:ext cx="5026569" cy="2554545"/>
          </a:xfrm>
          <a:prstGeom prst="rect">
            <a:avLst/>
          </a:prstGeom>
        </p:spPr>
        <p:txBody>
          <a:bodyPr wrap="none">
            <a:spAutoFit/>
          </a:bodyPr>
          <a:lstStyle/>
          <a:p>
            <a:pPr marL="514350" indent="-514350">
              <a:buAutoNum type="arabicPeriod"/>
            </a:pPr>
            <a:r>
              <a:rPr lang="en-US" sz="3200" dirty="0"/>
              <a:t>Trying the Application</a:t>
            </a:r>
            <a:br>
              <a:rPr lang="en-US" sz="3200" dirty="0"/>
            </a:br>
            <a:endParaRPr lang="en-US" sz="3200" dirty="0"/>
          </a:p>
          <a:p>
            <a:pPr marL="514350" indent="-514350">
              <a:buAutoNum type="arabicPeriod"/>
            </a:pPr>
            <a:r>
              <a:rPr lang="en-US" sz="3200" dirty="0"/>
              <a:t>Setting up the Application</a:t>
            </a:r>
            <a:br>
              <a:rPr lang="en-US" sz="3200" dirty="0"/>
            </a:br>
            <a:endParaRPr lang="en-US" sz="3200" dirty="0"/>
          </a:p>
          <a:p>
            <a:pPr marL="514350" indent="-514350">
              <a:buAutoNum type="arabicPeriod"/>
            </a:pPr>
            <a:r>
              <a:rPr lang="en-US" sz="3200" dirty="0"/>
              <a:t>Expanding the Narrative</a:t>
            </a:r>
          </a:p>
        </p:txBody>
      </p:sp>
    </p:spTree>
    <p:extLst>
      <p:ext uri="{BB962C8B-B14F-4D97-AF65-F5344CB8AC3E}">
        <p14:creationId xmlns:p14="http://schemas.microsoft.com/office/powerpoint/2010/main" val="89946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C2B8DDE-B778-5F45-9133-A4F33470EA6A}"/>
              </a:ext>
            </a:extLst>
          </p:cNvPr>
          <p:cNvSpPr>
            <a:spLocks noGrp="1"/>
          </p:cNvSpPr>
          <p:nvPr>
            <p:ph type="title"/>
          </p:nvPr>
        </p:nvSpPr>
        <p:spPr>
          <a:xfrm>
            <a:off x="838200" y="719016"/>
            <a:ext cx="10515600" cy="698920"/>
          </a:xfrm>
        </p:spPr>
        <p:txBody>
          <a:bodyPr/>
          <a:lstStyle/>
          <a:p>
            <a:r>
              <a:rPr lang="en-US" dirty="0">
                <a:solidFill>
                  <a:srgbClr val="00B0F0"/>
                </a:solidFill>
              </a:rPr>
              <a:t>Arria at Index</a:t>
            </a:r>
          </a:p>
        </p:txBody>
      </p:sp>
      <p:sp>
        <p:nvSpPr>
          <p:cNvPr id="5" name="TextBox 4">
            <a:extLst>
              <a:ext uri="{FF2B5EF4-FFF2-40B4-BE49-F238E27FC236}">
                <a16:creationId xmlns:a16="http://schemas.microsoft.com/office/drawing/2014/main" id="{90605F3A-6CA5-5647-8A36-B4C212A34FFF}"/>
              </a:ext>
            </a:extLst>
          </p:cNvPr>
          <p:cNvSpPr txBox="1"/>
          <p:nvPr/>
        </p:nvSpPr>
        <p:spPr>
          <a:xfrm>
            <a:off x="838200" y="1459301"/>
            <a:ext cx="941925" cy="369332"/>
          </a:xfrm>
          <a:prstGeom prst="rect">
            <a:avLst/>
          </a:prstGeom>
          <a:noFill/>
        </p:spPr>
        <p:txBody>
          <a:bodyPr wrap="square" rtlCol="0">
            <a:spAutoFit/>
          </a:bodyPr>
          <a:lstStyle/>
          <a:p>
            <a:r>
              <a:rPr lang="en-US" dirty="0"/>
              <a:t>Tuesday</a:t>
            </a:r>
          </a:p>
        </p:txBody>
      </p:sp>
      <p:sp>
        <p:nvSpPr>
          <p:cNvPr id="7" name="TextBox 6">
            <a:extLst>
              <a:ext uri="{FF2B5EF4-FFF2-40B4-BE49-F238E27FC236}">
                <a16:creationId xmlns:a16="http://schemas.microsoft.com/office/drawing/2014/main" id="{BBB03F4A-928F-104F-B299-098BB6CAC4BA}"/>
              </a:ext>
            </a:extLst>
          </p:cNvPr>
          <p:cNvSpPr txBox="1"/>
          <p:nvPr/>
        </p:nvSpPr>
        <p:spPr>
          <a:xfrm>
            <a:off x="867346" y="2312359"/>
            <a:ext cx="1277979" cy="369332"/>
          </a:xfrm>
          <a:prstGeom prst="rect">
            <a:avLst/>
          </a:prstGeom>
          <a:noFill/>
        </p:spPr>
        <p:txBody>
          <a:bodyPr wrap="square" rtlCol="0">
            <a:spAutoFit/>
          </a:bodyPr>
          <a:lstStyle/>
          <a:p>
            <a:r>
              <a:rPr lang="en-US" dirty="0"/>
              <a:t>Wednesday</a:t>
            </a:r>
          </a:p>
        </p:txBody>
      </p:sp>
      <p:sp>
        <p:nvSpPr>
          <p:cNvPr id="8" name="TextBox 7">
            <a:extLst>
              <a:ext uri="{FF2B5EF4-FFF2-40B4-BE49-F238E27FC236}">
                <a16:creationId xmlns:a16="http://schemas.microsoft.com/office/drawing/2014/main" id="{6AF5EED6-D4B9-0A46-9DB6-A69CB7CFA26D}"/>
              </a:ext>
            </a:extLst>
          </p:cNvPr>
          <p:cNvSpPr txBox="1"/>
          <p:nvPr/>
        </p:nvSpPr>
        <p:spPr>
          <a:xfrm>
            <a:off x="838200" y="4644952"/>
            <a:ext cx="1038811" cy="369332"/>
          </a:xfrm>
          <a:prstGeom prst="rect">
            <a:avLst/>
          </a:prstGeom>
          <a:noFill/>
        </p:spPr>
        <p:txBody>
          <a:bodyPr wrap="square" rtlCol="0">
            <a:spAutoFit/>
          </a:bodyPr>
          <a:lstStyle/>
          <a:p>
            <a:r>
              <a:rPr lang="en-US" dirty="0"/>
              <a:t>Thursday</a:t>
            </a:r>
          </a:p>
        </p:txBody>
      </p:sp>
      <p:cxnSp>
        <p:nvCxnSpPr>
          <p:cNvPr id="9" name="Straight Connector 8">
            <a:extLst>
              <a:ext uri="{FF2B5EF4-FFF2-40B4-BE49-F238E27FC236}">
                <a16:creationId xmlns:a16="http://schemas.microsoft.com/office/drawing/2014/main" id="{6C3D2264-4446-0F4B-972C-61EB5FA51A16}"/>
              </a:ext>
            </a:extLst>
          </p:cNvPr>
          <p:cNvCxnSpPr>
            <a:cxnSpLocks/>
          </p:cNvCxnSpPr>
          <p:nvPr/>
        </p:nvCxnSpPr>
        <p:spPr>
          <a:xfrm>
            <a:off x="3115237" y="1371409"/>
            <a:ext cx="0" cy="450409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8AB11B-9F5D-F647-A797-021233B7868B}"/>
              </a:ext>
            </a:extLst>
          </p:cNvPr>
          <p:cNvSpPr txBox="1"/>
          <p:nvPr/>
        </p:nvSpPr>
        <p:spPr>
          <a:xfrm>
            <a:off x="3373346" y="1347083"/>
            <a:ext cx="1350050" cy="369332"/>
          </a:xfrm>
          <a:prstGeom prst="rect">
            <a:avLst/>
          </a:prstGeom>
          <a:noFill/>
        </p:spPr>
        <p:txBody>
          <a:bodyPr wrap="square" rtlCol="0">
            <a:spAutoFit/>
          </a:bodyPr>
          <a:lstStyle/>
          <a:p>
            <a:r>
              <a:rPr lang="en-US" dirty="0"/>
              <a:t>12:00 – 2:30</a:t>
            </a:r>
          </a:p>
        </p:txBody>
      </p:sp>
      <p:sp>
        <p:nvSpPr>
          <p:cNvPr id="12" name="TextBox 11">
            <a:extLst>
              <a:ext uri="{FF2B5EF4-FFF2-40B4-BE49-F238E27FC236}">
                <a16:creationId xmlns:a16="http://schemas.microsoft.com/office/drawing/2014/main" id="{036EE815-DFC8-424E-A237-374075E93F07}"/>
              </a:ext>
            </a:extLst>
          </p:cNvPr>
          <p:cNvSpPr txBox="1"/>
          <p:nvPr/>
        </p:nvSpPr>
        <p:spPr>
          <a:xfrm>
            <a:off x="5080390" y="1347083"/>
            <a:ext cx="5795132" cy="646331"/>
          </a:xfrm>
          <a:prstGeom prst="rect">
            <a:avLst/>
          </a:prstGeom>
          <a:noFill/>
        </p:spPr>
        <p:txBody>
          <a:bodyPr wrap="square" rtlCol="0">
            <a:spAutoFit/>
          </a:bodyPr>
          <a:lstStyle/>
          <a:p>
            <a:r>
              <a:rPr lang="en-GB" dirty="0"/>
              <a:t>Building Blocks for a Fintech World, IBM Cloud-based Services for Building Innovative Fintech Apps</a:t>
            </a:r>
            <a:endParaRPr lang="en-US" dirty="0"/>
          </a:p>
        </p:txBody>
      </p:sp>
      <p:sp>
        <p:nvSpPr>
          <p:cNvPr id="13" name="TextBox 12">
            <a:extLst>
              <a:ext uri="{FF2B5EF4-FFF2-40B4-BE49-F238E27FC236}">
                <a16:creationId xmlns:a16="http://schemas.microsoft.com/office/drawing/2014/main" id="{1631B8D6-932A-F843-BE48-9B6F7129F778}"/>
              </a:ext>
            </a:extLst>
          </p:cNvPr>
          <p:cNvSpPr txBox="1"/>
          <p:nvPr/>
        </p:nvSpPr>
        <p:spPr>
          <a:xfrm>
            <a:off x="3373346" y="2312192"/>
            <a:ext cx="1350050" cy="369332"/>
          </a:xfrm>
          <a:prstGeom prst="rect">
            <a:avLst/>
          </a:prstGeom>
          <a:noFill/>
        </p:spPr>
        <p:txBody>
          <a:bodyPr wrap="square" rtlCol="0">
            <a:spAutoFit/>
          </a:bodyPr>
          <a:lstStyle/>
          <a:p>
            <a:r>
              <a:rPr lang="en-US" dirty="0"/>
              <a:t>  1:00 – 1:45</a:t>
            </a:r>
          </a:p>
        </p:txBody>
      </p:sp>
      <p:sp>
        <p:nvSpPr>
          <p:cNvPr id="14" name="TextBox 13">
            <a:extLst>
              <a:ext uri="{FF2B5EF4-FFF2-40B4-BE49-F238E27FC236}">
                <a16:creationId xmlns:a16="http://schemas.microsoft.com/office/drawing/2014/main" id="{CA3339EA-F788-C24D-B370-3F153432A65A}"/>
              </a:ext>
            </a:extLst>
          </p:cNvPr>
          <p:cNvSpPr txBox="1"/>
          <p:nvPr/>
        </p:nvSpPr>
        <p:spPr>
          <a:xfrm>
            <a:off x="5080389" y="2312192"/>
            <a:ext cx="5522759" cy="646331"/>
          </a:xfrm>
          <a:prstGeom prst="rect">
            <a:avLst/>
          </a:prstGeom>
          <a:noFill/>
        </p:spPr>
        <p:txBody>
          <a:bodyPr wrap="square" rtlCol="0">
            <a:spAutoFit/>
          </a:bodyPr>
          <a:lstStyle/>
          <a:p>
            <a:r>
              <a:rPr lang="en-GB" dirty="0"/>
              <a:t>Discover how to include natural language generation in your applications</a:t>
            </a:r>
            <a:endParaRPr lang="en-US" dirty="0"/>
          </a:p>
        </p:txBody>
      </p:sp>
      <p:sp>
        <p:nvSpPr>
          <p:cNvPr id="15" name="TextBox 14">
            <a:extLst>
              <a:ext uri="{FF2B5EF4-FFF2-40B4-BE49-F238E27FC236}">
                <a16:creationId xmlns:a16="http://schemas.microsoft.com/office/drawing/2014/main" id="{281FCF1B-296F-764C-B34D-904B0C5AE975}"/>
              </a:ext>
            </a:extLst>
          </p:cNvPr>
          <p:cNvSpPr txBox="1"/>
          <p:nvPr/>
        </p:nvSpPr>
        <p:spPr>
          <a:xfrm>
            <a:off x="3373346" y="2970431"/>
            <a:ext cx="1350050" cy="369332"/>
          </a:xfrm>
          <a:prstGeom prst="rect">
            <a:avLst/>
          </a:prstGeom>
          <a:noFill/>
        </p:spPr>
        <p:txBody>
          <a:bodyPr wrap="square" rtlCol="0">
            <a:spAutoFit/>
          </a:bodyPr>
          <a:lstStyle/>
          <a:p>
            <a:r>
              <a:rPr lang="en-US" dirty="0"/>
              <a:t>  3:00 – 3:30</a:t>
            </a:r>
          </a:p>
        </p:txBody>
      </p:sp>
      <p:sp>
        <p:nvSpPr>
          <p:cNvPr id="16" name="TextBox 15">
            <a:extLst>
              <a:ext uri="{FF2B5EF4-FFF2-40B4-BE49-F238E27FC236}">
                <a16:creationId xmlns:a16="http://schemas.microsoft.com/office/drawing/2014/main" id="{C0CCA78D-DC82-EA4D-822D-31C690DF5BAE}"/>
              </a:ext>
            </a:extLst>
          </p:cNvPr>
          <p:cNvSpPr txBox="1"/>
          <p:nvPr/>
        </p:nvSpPr>
        <p:spPr>
          <a:xfrm>
            <a:off x="5080390" y="2970431"/>
            <a:ext cx="5522758" cy="369332"/>
          </a:xfrm>
          <a:prstGeom prst="rect">
            <a:avLst/>
          </a:prstGeom>
          <a:noFill/>
        </p:spPr>
        <p:txBody>
          <a:bodyPr wrap="square" rtlCol="0">
            <a:spAutoFit/>
          </a:bodyPr>
          <a:lstStyle/>
          <a:p>
            <a:r>
              <a:rPr lang="en-US" dirty="0"/>
              <a:t>Twitch Interview with Arria NLG</a:t>
            </a:r>
          </a:p>
        </p:txBody>
      </p:sp>
      <p:sp>
        <p:nvSpPr>
          <p:cNvPr id="17" name="TextBox 16">
            <a:extLst>
              <a:ext uri="{FF2B5EF4-FFF2-40B4-BE49-F238E27FC236}">
                <a16:creationId xmlns:a16="http://schemas.microsoft.com/office/drawing/2014/main" id="{101BD1BC-F35F-314B-ABDF-A908B1254714}"/>
              </a:ext>
            </a:extLst>
          </p:cNvPr>
          <p:cNvSpPr txBox="1"/>
          <p:nvPr/>
        </p:nvSpPr>
        <p:spPr>
          <a:xfrm>
            <a:off x="3373346" y="3575227"/>
            <a:ext cx="1350050" cy="369332"/>
          </a:xfrm>
          <a:prstGeom prst="rect">
            <a:avLst/>
          </a:prstGeom>
          <a:noFill/>
        </p:spPr>
        <p:txBody>
          <a:bodyPr wrap="square" rtlCol="0">
            <a:spAutoFit/>
          </a:bodyPr>
          <a:lstStyle/>
          <a:p>
            <a:r>
              <a:rPr lang="en-US" dirty="0"/>
              <a:t>  4:00 – 6:00</a:t>
            </a:r>
          </a:p>
        </p:txBody>
      </p:sp>
      <p:sp>
        <p:nvSpPr>
          <p:cNvPr id="18" name="TextBox 17">
            <a:extLst>
              <a:ext uri="{FF2B5EF4-FFF2-40B4-BE49-F238E27FC236}">
                <a16:creationId xmlns:a16="http://schemas.microsoft.com/office/drawing/2014/main" id="{84696622-9519-3345-BF0B-DD330244BDC6}"/>
              </a:ext>
            </a:extLst>
          </p:cNvPr>
          <p:cNvSpPr txBox="1"/>
          <p:nvPr/>
        </p:nvSpPr>
        <p:spPr>
          <a:xfrm>
            <a:off x="5080389" y="3575227"/>
            <a:ext cx="5522760" cy="369332"/>
          </a:xfrm>
          <a:prstGeom prst="rect">
            <a:avLst/>
          </a:prstGeom>
          <a:noFill/>
        </p:spPr>
        <p:txBody>
          <a:bodyPr wrap="square" rtlCol="0">
            <a:spAutoFit/>
          </a:bodyPr>
          <a:lstStyle/>
          <a:p>
            <a:r>
              <a:rPr lang="en-US" dirty="0"/>
              <a:t>Ask Me Anything – Global NLG Advisor, William Bradshaw</a:t>
            </a:r>
          </a:p>
        </p:txBody>
      </p:sp>
      <p:sp>
        <p:nvSpPr>
          <p:cNvPr id="19" name="TextBox 18">
            <a:extLst>
              <a:ext uri="{FF2B5EF4-FFF2-40B4-BE49-F238E27FC236}">
                <a16:creationId xmlns:a16="http://schemas.microsoft.com/office/drawing/2014/main" id="{3EA980BD-1EB8-2946-9068-1C8EB44467F6}"/>
              </a:ext>
            </a:extLst>
          </p:cNvPr>
          <p:cNvSpPr txBox="1"/>
          <p:nvPr/>
        </p:nvSpPr>
        <p:spPr>
          <a:xfrm>
            <a:off x="3373346" y="4644952"/>
            <a:ext cx="1490484" cy="369332"/>
          </a:xfrm>
          <a:prstGeom prst="rect">
            <a:avLst/>
          </a:prstGeom>
          <a:noFill/>
        </p:spPr>
        <p:txBody>
          <a:bodyPr wrap="square" rtlCol="0">
            <a:spAutoFit/>
          </a:bodyPr>
          <a:lstStyle/>
          <a:p>
            <a:r>
              <a:rPr lang="en-US" dirty="0"/>
              <a:t>10:30 – 12:00</a:t>
            </a:r>
          </a:p>
        </p:txBody>
      </p:sp>
      <p:sp>
        <p:nvSpPr>
          <p:cNvPr id="20" name="TextBox 19">
            <a:extLst>
              <a:ext uri="{FF2B5EF4-FFF2-40B4-BE49-F238E27FC236}">
                <a16:creationId xmlns:a16="http://schemas.microsoft.com/office/drawing/2014/main" id="{94C12516-3FF5-2447-9D00-A17053419CD2}"/>
              </a:ext>
            </a:extLst>
          </p:cNvPr>
          <p:cNvSpPr txBox="1"/>
          <p:nvPr/>
        </p:nvSpPr>
        <p:spPr>
          <a:xfrm>
            <a:off x="5080389" y="4644952"/>
            <a:ext cx="5795133" cy="369332"/>
          </a:xfrm>
          <a:prstGeom prst="rect">
            <a:avLst/>
          </a:prstGeom>
          <a:noFill/>
        </p:spPr>
        <p:txBody>
          <a:bodyPr wrap="square" rtlCol="0">
            <a:spAutoFit/>
          </a:bodyPr>
          <a:lstStyle/>
          <a:p>
            <a:r>
              <a:rPr lang="en-US" dirty="0"/>
              <a:t>Ask Me Anything – Chief Scientist, Professor Ehud Reiter</a:t>
            </a:r>
          </a:p>
        </p:txBody>
      </p:sp>
      <p:sp>
        <p:nvSpPr>
          <p:cNvPr id="21" name="TextBox 20">
            <a:extLst>
              <a:ext uri="{FF2B5EF4-FFF2-40B4-BE49-F238E27FC236}">
                <a16:creationId xmlns:a16="http://schemas.microsoft.com/office/drawing/2014/main" id="{B3637DE4-B91C-B14C-9A23-EF3A3F6E0642}"/>
              </a:ext>
            </a:extLst>
          </p:cNvPr>
          <p:cNvSpPr txBox="1"/>
          <p:nvPr/>
        </p:nvSpPr>
        <p:spPr>
          <a:xfrm>
            <a:off x="3373346" y="5249748"/>
            <a:ext cx="1490484" cy="369332"/>
          </a:xfrm>
          <a:prstGeom prst="rect">
            <a:avLst/>
          </a:prstGeom>
          <a:noFill/>
        </p:spPr>
        <p:txBody>
          <a:bodyPr wrap="square" rtlCol="0">
            <a:spAutoFit/>
          </a:bodyPr>
          <a:lstStyle/>
          <a:p>
            <a:r>
              <a:rPr lang="en-US" dirty="0"/>
              <a:t>12:05 – 12:20</a:t>
            </a:r>
          </a:p>
        </p:txBody>
      </p:sp>
      <p:sp>
        <p:nvSpPr>
          <p:cNvPr id="22" name="TextBox 21">
            <a:extLst>
              <a:ext uri="{FF2B5EF4-FFF2-40B4-BE49-F238E27FC236}">
                <a16:creationId xmlns:a16="http://schemas.microsoft.com/office/drawing/2014/main" id="{5DC12B43-73DD-234A-9E58-5E0C3CC28FCF}"/>
              </a:ext>
            </a:extLst>
          </p:cNvPr>
          <p:cNvSpPr txBox="1"/>
          <p:nvPr/>
        </p:nvSpPr>
        <p:spPr>
          <a:xfrm>
            <a:off x="5080390" y="5249748"/>
            <a:ext cx="5522758" cy="369332"/>
          </a:xfrm>
          <a:prstGeom prst="rect">
            <a:avLst/>
          </a:prstGeom>
          <a:noFill/>
        </p:spPr>
        <p:txBody>
          <a:bodyPr wrap="square" rtlCol="0">
            <a:spAutoFit/>
          </a:bodyPr>
          <a:lstStyle/>
          <a:p>
            <a:r>
              <a:rPr lang="en-GB" dirty="0"/>
              <a:t>Talk to Your Users with Natural Language Generation</a:t>
            </a:r>
            <a:endParaRPr lang="en-US" dirty="0"/>
          </a:p>
        </p:txBody>
      </p:sp>
    </p:spTree>
    <p:extLst>
      <p:ext uri="{BB962C8B-B14F-4D97-AF65-F5344CB8AC3E}">
        <p14:creationId xmlns:p14="http://schemas.microsoft.com/office/powerpoint/2010/main" val="3657111355"/>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3165</TotalTime>
  <Words>211</Words>
  <Application>Microsoft Macintosh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Helvetica</vt:lpstr>
      <vt:lpstr>Mangal</vt:lpstr>
      <vt:lpstr>Source Sans Pro Light</vt:lpstr>
      <vt:lpstr>Source Sans Pro Semibold</vt:lpstr>
      <vt:lpstr>Wingdings</vt:lpstr>
      <vt:lpstr>Office Theme</vt:lpstr>
      <vt:lpstr>Building Blocks for a Fintech World, IBM Cloud-based Services for Building Innovative Fintech Apps</vt:lpstr>
      <vt:lpstr>Before we Start - Accounts</vt:lpstr>
      <vt:lpstr>What is Natural Language Generation?</vt:lpstr>
      <vt:lpstr>Simple Example: Weather Forecast</vt:lpstr>
      <vt:lpstr>Complex Example: Business Metrics</vt:lpstr>
      <vt:lpstr>Today’s Application</vt:lpstr>
      <vt:lpstr>Architecture</vt:lpstr>
      <vt:lpstr>Today’s Workshop</vt:lpstr>
      <vt:lpstr>Arria at Index</vt:lpstr>
      <vt:lpstr>Contact Us</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Zie</dc:creator>
  <cp:lastModifiedBy>William Bradshaw</cp:lastModifiedBy>
  <cp:revision>191</cp:revision>
  <cp:lastPrinted>2017-12-01T13:38:30Z</cp:lastPrinted>
  <dcterms:created xsi:type="dcterms:W3CDTF">2016-12-13T11:56:51Z</dcterms:created>
  <dcterms:modified xsi:type="dcterms:W3CDTF">2018-02-20T23:02:00Z</dcterms:modified>
</cp:coreProperties>
</file>