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7" r:id="rId5"/>
    <p:sldId id="260" r:id="rId6"/>
    <p:sldId id="258" r:id="rId7"/>
    <p:sldId id="268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F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>
      <p:cViewPr>
        <p:scale>
          <a:sx n="100" d="100"/>
          <a:sy n="100" d="100"/>
        </p:scale>
        <p:origin x="-132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3994-22EB-4A0F-8001-761AFEB21AA1}" type="datetimeFigureOut">
              <a:rPr lang="en-AU" smtClean="0"/>
              <a:t>13/03/2014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EA30-6BBC-4A62-A5E8-1E39041CD3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98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3994-22EB-4A0F-8001-761AFEB21AA1}" type="datetimeFigureOut">
              <a:rPr lang="en-AU" smtClean="0"/>
              <a:t>13/03/2014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EA30-6BBC-4A62-A5E8-1E39041CD3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70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3994-22EB-4A0F-8001-761AFEB21AA1}" type="datetimeFigureOut">
              <a:rPr lang="en-AU" smtClean="0"/>
              <a:t>13/03/2014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EA30-6BBC-4A62-A5E8-1E39041CD3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19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3994-22EB-4A0F-8001-761AFEB21AA1}" type="datetimeFigureOut">
              <a:rPr lang="en-AU" smtClean="0"/>
              <a:t>13/03/2014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EA30-6BBC-4A62-A5E8-1E39041CD3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3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3994-22EB-4A0F-8001-761AFEB21AA1}" type="datetimeFigureOut">
              <a:rPr lang="en-AU" smtClean="0"/>
              <a:t>13/03/2014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EA30-6BBC-4A62-A5E8-1E39041CD3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9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3994-22EB-4A0F-8001-761AFEB21AA1}" type="datetimeFigureOut">
              <a:rPr lang="en-AU" smtClean="0"/>
              <a:t>13/03/2014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EA30-6BBC-4A62-A5E8-1E39041CD3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11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3994-22EB-4A0F-8001-761AFEB21AA1}" type="datetimeFigureOut">
              <a:rPr lang="en-AU" smtClean="0"/>
              <a:t>13/03/2014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EA30-6BBC-4A62-A5E8-1E39041CD3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6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3994-22EB-4A0F-8001-761AFEB21AA1}" type="datetimeFigureOut">
              <a:rPr lang="en-AU" smtClean="0"/>
              <a:t>13/03/2014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EA30-6BBC-4A62-A5E8-1E39041CD3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3994-22EB-4A0F-8001-761AFEB21AA1}" type="datetimeFigureOut">
              <a:rPr lang="en-AU" smtClean="0"/>
              <a:t>13/03/2014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EA30-6BBC-4A62-A5E8-1E39041CD3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86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3994-22EB-4A0F-8001-761AFEB21AA1}" type="datetimeFigureOut">
              <a:rPr lang="en-AU" smtClean="0"/>
              <a:t>13/03/2014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EA30-6BBC-4A62-A5E8-1E39041CD3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17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3994-22EB-4A0F-8001-761AFEB21AA1}" type="datetimeFigureOut">
              <a:rPr lang="en-AU" smtClean="0"/>
              <a:t>13/03/2014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EA30-6BBC-4A62-A5E8-1E39041CD3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97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3994-22EB-4A0F-8001-761AFEB21AA1}" type="datetimeFigureOut">
              <a:rPr lang="en-AU" smtClean="0"/>
              <a:t>13/03/2014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EA30-6BBC-4A62-A5E8-1E39041CD3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75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872952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Understanding through Code Visualisation</a:t>
            </a:r>
            <a:endParaRPr lang="en-AU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200" cap="non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Arrian Purcell (u501666)</a:t>
            </a:r>
          </a:p>
          <a:p>
            <a:r>
              <a:rPr lang="en-AU" sz="1800" cap="non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Bachelor of Software Engineering</a:t>
            </a:r>
            <a:endParaRPr lang="en-AU" sz="1800" cap="none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7476" y="2060848"/>
            <a:ext cx="7704856" cy="216024"/>
            <a:chOff x="683568" y="1268760"/>
            <a:chExt cx="7704856" cy="216024"/>
          </a:xfrm>
        </p:grpSpPr>
        <p:sp>
          <p:nvSpPr>
            <p:cNvPr id="8" name="Oval 7"/>
            <p:cNvSpPr/>
            <p:nvPr/>
          </p:nvSpPr>
          <p:spPr>
            <a:xfrm>
              <a:off x="4461892" y="1268760"/>
              <a:ext cx="216024" cy="21602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/>
            <p:cNvCxnSpPr>
              <a:stCxn id="8" idx="6"/>
            </p:cNvCxnSpPr>
            <p:nvPr/>
          </p:nvCxnSpPr>
          <p:spPr>
            <a:xfrm>
              <a:off x="4677916" y="1376772"/>
              <a:ext cx="3710508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2"/>
            </p:cNvCxnSpPr>
            <p:nvPr/>
          </p:nvCxnSpPr>
          <p:spPr>
            <a:xfrm flipH="1">
              <a:off x="683568" y="1376772"/>
              <a:ext cx="377832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3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Project</a:t>
            </a:r>
            <a:endParaRPr lang="en-A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Explore code visualisations</a:t>
            </a:r>
          </a:p>
          <a:p>
            <a:r>
              <a:rPr lang="en-A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Application to </a:t>
            </a:r>
            <a:r>
              <a:rPr lang="en-AU" sz="2800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live coding</a:t>
            </a:r>
          </a:p>
          <a:p>
            <a:r>
              <a:rPr lang="en-A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Addressing code comprehension</a:t>
            </a:r>
            <a:endParaRPr lang="en-AU" i="1" dirty="0" smtClean="0"/>
          </a:p>
          <a:p>
            <a:endParaRPr lang="en-AU" dirty="0" smtClean="0"/>
          </a:p>
          <a:p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683568" y="1268760"/>
            <a:ext cx="7704856" cy="216024"/>
            <a:chOff x="683568" y="1268760"/>
            <a:chExt cx="7704856" cy="216024"/>
          </a:xfrm>
        </p:grpSpPr>
        <p:sp>
          <p:nvSpPr>
            <p:cNvPr id="4" name="Oval 3"/>
            <p:cNvSpPr/>
            <p:nvPr/>
          </p:nvSpPr>
          <p:spPr>
            <a:xfrm>
              <a:off x="4461892" y="1268760"/>
              <a:ext cx="216024" cy="21602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Connector 5"/>
            <p:cNvCxnSpPr>
              <a:stCxn id="4" idx="6"/>
            </p:cNvCxnSpPr>
            <p:nvPr/>
          </p:nvCxnSpPr>
          <p:spPr>
            <a:xfrm>
              <a:off x="4677916" y="1376772"/>
              <a:ext cx="3710508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2"/>
            </p:cNvCxnSpPr>
            <p:nvPr/>
          </p:nvCxnSpPr>
          <p:spPr>
            <a:xfrm flipH="1">
              <a:off x="683568" y="1376772"/>
              <a:ext cx="377832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51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149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0" cap="non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Visualisations (Software)</a:t>
            </a:r>
            <a:endParaRPr lang="en-AU" b="0" cap="none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Arrian\Desktop\376428256_6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" b="2860"/>
          <a:stretch/>
        </p:blipFill>
        <p:spPr bwMode="auto">
          <a:xfrm>
            <a:off x="165877" y="1076325"/>
            <a:ext cx="4262107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rrian\Desktop\69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612067"/>
            <a:ext cx="4716017" cy="35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7864" y="37797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Gource</a:t>
            </a:r>
            <a:endParaRPr lang="en-AU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8304" y="37797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Scheme Bricks</a:t>
            </a:r>
            <a:endParaRPr lang="en-AU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149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0" cap="non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Visualisations (Music)</a:t>
            </a:r>
            <a:endParaRPr lang="en-AU" b="0" cap="none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C:\Users\Arrian\Desktop\spectro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8" t="13671" r="1483" b="8460"/>
          <a:stretch/>
        </p:blipFill>
        <p:spPr bwMode="auto">
          <a:xfrm>
            <a:off x="395536" y="454809"/>
            <a:ext cx="3953197" cy="323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rrian\Desktop\600x600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784" y="454809"/>
            <a:ext cx="4320480" cy="323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cap="non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Question</a:t>
            </a:r>
            <a:endParaRPr lang="en-AU" b="0" cap="none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55576" y="2420888"/>
            <a:ext cx="7920880" cy="1673225"/>
          </a:xfrm>
        </p:spPr>
        <p:txBody>
          <a:bodyPr>
            <a:normAutofit/>
          </a:bodyPr>
          <a:lstStyle/>
          <a:p>
            <a:r>
              <a:rPr lang="en-AU" sz="240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Can we </a:t>
            </a:r>
            <a:r>
              <a:rPr lang="en-AU" sz="24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  <a:r>
              <a:rPr lang="en-AU" sz="240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ombine these visualisations in a meaningful way to aid in code comprehension?</a:t>
            </a:r>
            <a:endParaRPr lang="en-AU" sz="2400" cap="none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90" y="4403204"/>
            <a:ext cx="7772400" cy="1362075"/>
          </a:xfrm>
        </p:spPr>
        <p:txBody>
          <a:bodyPr/>
          <a:lstStyle/>
          <a:p>
            <a:r>
              <a:rPr lang="en-AU" b="0" cap="none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Live Coding</a:t>
            </a:r>
            <a:endParaRPr lang="en-AU" b="0" cap="none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 descr="C:\Users\Arrian\Desktop\live-codin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2"/>
          <a:stretch/>
        </p:blipFill>
        <p:spPr bwMode="auto">
          <a:xfrm>
            <a:off x="-36512" y="0"/>
            <a:ext cx="9200737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374979" y="1929314"/>
            <a:ext cx="417526" cy="4175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4374979" y="2883658"/>
            <a:ext cx="417526" cy="41752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4364562" y="3838003"/>
            <a:ext cx="417526" cy="41752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4364562" y="4792347"/>
            <a:ext cx="417526" cy="41752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4360457" y="5747778"/>
            <a:ext cx="417526" cy="417526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2872383" y="1959794"/>
            <a:ext cx="13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Tomorrow!</a:t>
            </a:r>
            <a:endParaRPr lang="en-A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3885" y="2907755"/>
            <a:ext cx="113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April</a:t>
            </a:r>
            <a:endParaRPr lang="en-A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72730" y="3864238"/>
            <a:ext cx="165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Start of May</a:t>
            </a:r>
            <a:endParaRPr lang="en-A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93357" y="4828919"/>
            <a:ext cx="113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June</a:t>
            </a:r>
            <a:endParaRPr lang="en-A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2730" y="5771875"/>
            <a:ext cx="165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Start of July</a:t>
            </a:r>
            <a:endParaRPr lang="en-A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6520" y="1949416"/>
            <a:ext cx="21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Initial Survey</a:t>
            </a:r>
            <a:endParaRPr lang="en-A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6521" y="2907755"/>
            <a:ext cx="420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Develop taxonomy and visualisations </a:t>
            </a:r>
            <a:endParaRPr lang="en-A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6520" y="3864238"/>
            <a:ext cx="244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First lab study</a:t>
            </a:r>
            <a:endParaRPr lang="en-A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6521" y="4809634"/>
            <a:ext cx="231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Refine visualisations</a:t>
            </a:r>
            <a:endParaRPr lang="en-A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6520" y="5766117"/>
            <a:ext cx="222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 lab study</a:t>
            </a:r>
            <a:endParaRPr lang="en-A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83568" y="1268760"/>
            <a:ext cx="7704856" cy="216024"/>
            <a:chOff x="683568" y="1268760"/>
            <a:chExt cx="7704856" cy="216024"/>
          </a:xfrm>
        </p:grpSpPr>
        <p:sp>
          <p:nvSpPr>
            <p:cNvPr id="41" name="Oval 40"/>
            <p:cNvSpPr/>
            <p:nvPr/>
          </p:nvSpPr>
          <p:spPr>
            <a:xfrm>
              <a:off x="4461892" y="1268760"/>
              <a:ext cx="216024" cy="21602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Connector 41"/>
            <p:cNvCxnSpPr>
              <a:stCxn id="41" idx="6"/>
            </p:cNvCxnSpPr>
            <p:nvPr/>
          </p:nvCxnSpPr>
          <p:spPr>
            <a:xfrm>
              <a:off x="4677916" y="1376772"/>
              <a:ext cx="3710508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1" idx="2"/>
            </p:cNvCxnSpPr>
            <p:nvPr/>
          </p:nvCxnSpPr>
          <p:spPr>
            <a:xfrm flipH="1">
              <a:off x="683568" y="1376772"/>
              <a:ext cx="377832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Timeline and Methodology</a:t>
            </a:r>
            <a:endParaRPr lang="en-A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Feasibility</a:t>
            </a:r>
            <a:endParaRPr lang="en-A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On schedule</a:t>
            </a:r>
          </a:p>
          <a:p>
            <a:r>
              <a:rPr lang="en-A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Realistic timeline</a:t>
            </a:r>
          </a:p>
          <a:p>
            <a:r>
              <a:rPr lang="en-A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Good basis in literature</a:t>
            </a:r>
          </a:p>
          <a:p>
            <a:r>
              <a:rPr lang="en-AU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Rich potential</a:t>
            </a:r>
            <a:endParaRPr lang="en-AU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3568" y="1268760"/>
            <a:ext cx="7704856" cy="216024"/>
            <a:chOff x="683568" y="1268760"/>
            <a:chExt cx="7704856" cy="216024"/>
          </a:xfrm>
        </p:grpSpPr>
        <p:sp>
          <p:nvSpPr>
            <p:cNvPr id="5" name="Oval 4"/>
            <p:cNvSpPr/>
            <p:nvPr/>
          </p:nvSpPr>
          <p:spPr>
            <a:xfrm>
              <a:off x="4461892" y="1268760"/>
              <a:ext cx="216024" cy="216024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Connector 5"/>
            <p:cNvCxnSpPr>
              <a:stCxn id="5" idx="6"/>
            </p:cNvCxnSpPr>
            <p:nvPr/>
          </p:nvCxnSpPr>
          <p:spPr>
            <a:xfrm>
              <a:off x="4677916" y="1376772"/>
              <a:ext cx="3710508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2"/>
            </p:cNvCxnSpPr>
            <p:nvPr/>
          </p:nvCxnSpPr>
          <p:spPr>
            <a:xfrm flipH="1">
              <a:off x="683568" y="1376772"/>
              <a:ext cx="377832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92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cap="none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Questions?</a:t>
            </a:r>
            <a:endParaRPr lang="en-AU" b="0" cap="none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1536</TotalTime>
  <Words>93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Understanding through Code Visualisation</vt:lpstr>
      <vt:lpstr>Project</vt:lpstr>
      <vt:lpstr>Visualisations (Software)</vt:lpstr>
      <vt:lpstr>Visualisations (Music)</vt:lpstr>
      <vt:lpstr>Question</vt:lpstr>
      <vt:lpstr>Live Coding</vt:lpstr>
      <vt:lpstr>Timeline and Methodology</vt:lpstr>
      <vt:lpstr>Feasibility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through Code Visualisation</dc:title>
  <dc:creator>Arrian Purcell</dc:creator>
  <cp:lastModifiedBy>Arrian Purcell</cp:lastModifiedBy>
  <cp:revision>24</cp:revision>
  <dcterms:created xsi:type="dcterms:W3CDTF">2014-03-12T13:07:21Z</dcterms:created>
  <dcterms:modified xsi:type="dcterms:W3CDTF">2014-03-13T14:43:35Z</dcterms:modified>
</cp:coreProperties>
</file>